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272" r:id="rId3"/>
    <p:sldId id="273" r:id="rId4"/>
    <p:sldId id="285" r:id="rId5"/>
    <p:sldId id="287" r:id="rId6"/>
    <p:sldId id="289" r:id="rId7"/>
    <p:sldId id="280" r:id="rId8"/>
    <p:sldId id="276" r:id="rId9"/>
    <p:sldId id="290" r:id="rId10"/>
    <p:sldId id="282" r:id="rId11"/>
    <p:sldId id="291" r:id="rId12"/>
    <p:sldId id="262" r:id="rId13"/>
    <p:sldId id="269" r:id="rId14"/>
    <p:sldId id="279" r:id="rId15"/>
    <p:sldId id="258" r:id="rId16"/>
    <p:sldId id="265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2AD"/>
    <a:srgbClr val="3B5C91"/>
    <a:srgbClr val="3A4992"/>
    <a:srgbClr val="3862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40940-FDF2-420D-A517-DA601A2D1FD6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0E868-4DB6-4A48-BFA4-BC11F3B957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9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0E868-4DB6-4A48-BFA4-BC11F3B9573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54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t="-6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564" y="836712"/>
            <a:ext cx="7848872" cy="45365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Garamond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Garamond" pitchFamily="18" charset="0"/>
              </a:rPr>
            </a:br>
            <a:r>
              <a:rPr 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Развивающая  предметно-пространственная среда </a:t>
            </a:r>
            <a:br>
              <a:rPr 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</a:br>
            <a:r>
              <a:rPr lang="ru-RU" sz="5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в группе № 6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БЕЗОПАСНОСТИ</a:t>
            </a:r>
          </a:p>
        </p:txBody>
      </p:sp>
      <p:pic>
        <p:nvPicPr>
          <p:cNvPr id="4" name="Содержимое 3" descr="P10109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8669"/>
          <a:stretch>
            <a:fillRect/>
          </a:stretch>
        </p:blipFill>
        <p:spPr>
          <a:xfrm>
            <a:off x="4675973" y="3429000"/>
            <a:ext cx="3784459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9" descr="C:\Users\Станислав\Downloads\IMG_20211230_164901.jpg"/>
          <p:cNvPicPr>
            <a:picLocks noChangeAspect="1" noChangeArrowheads="1"/>
          </p:cNvPicPr>
          <p:nvPr/>
        </p:nvPicPr>
        <p:blipFill>
          <a:blip r:embed="rId3" cstate="print"/>
          <a:srcRect l="2717" r="8518"/>
          <a:stretch>
            <a:fillRect/>
          </a:stretch>
        </p:blipFill>
        <p:spPr bwMode="auto">
          <a:xfrm>
            <a:off x="683568" y="1268760"/>
            <a:ext cx="5419490" cy="2820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10120156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6419" y="3990630"/>
            <a:ext cx="3763932" cy="22509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C:\Users\Станислав\Downloads\IMG_20211230_163448.jpg"/>
          <p:cNvPicPr>
            <a:picLocks noChangeAspect="1" noChangeArrowheads="1"/>
          </p:cNvPicPr>
          <p:nvPr/>
        </p:nvPicPr>
        <p:blipFill>
          <a:blip r:embed="rId3" cstate="print"/>
          <a:srcRect t="968" b="2751"/>
          <a:stretch>
            <a:fillRect/>
          </a:stretch>
        </p:blipFill>
        <p:spPr bwMode="auto">
          <a:xfrm rot="5400000">
            <a:off x="256573" y="2926609"/>
            <a:ext cx="4514522" cy="211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7" descr="C:\Users\Станислав\Downloads\IMG_20211230_163459.jpg"/>
          <p:cNvPicPr>
            <a:picLocks noChangeAspect="1" noChangeArrowheads="1"/>
          </p:cNvPicPr>
          <p:nvPr/>
        </p:nvPicPr>
        <p:blipFill>
          <a:blip r:embed="rId4" cstate="print"/>
          <a:srcRect l="9239"/>
          <a:stretch>
            <a:fillRect/>
          </a:stretch>
        </p:blipFill>
        <p:spPr bwMode="auto">
          <a:xfrm>
            <a:off x="3976420" y="1739549"/>
            <a:ext cx="3763932" cy="1915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0" y="764704"/>
            <a:ext cx="9144000" cy="87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ЦЕНТР КОНСТРУИРОВАНИЯ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2DE0A52-E67D-4D2C-AD1F-E83013438FD7}"/>
              </a:ext>
            </a:extLst>
          </p:cNvPr>
          <p:cNvSpPr/>
          <p:nvPr/>
        </p:nvSpPr>
        <p:spPr>
          <a:xfrm>
            <a:off x="0" y="3855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Познавательное развитие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6104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 КРАЕВЕДЕНИЯ</a:t>
            </a:r>
          </a:p>
        </p:txBody>
      </p:sp>
      <p:pic>
        <p:nvPicPr>
          <p:cNvPr id="5" name="Picture 14" descr="C:\Users\Станислав\Downloads\IMG_20211230_164656.jpg"/>
          <p:cNvPicPr>
            <a:picLocks noChangeAspect="1" noChangeArrowheads="1"/>
          </p:cNvPicPr>
          <p:nvPr/>
        </p:nvPicPr>
        <p:blipFill>
          <a:blip r:embed="rId3" cstate="print"/>
          <a:srcRect l="10394" r="8767"/>
          <a:stretch>
            <a:fillRect/>
          </a:stretch>
        </p:blipFill>
        <p:spPr bwMode="auto">
          <a:xfrm>
            <a:off x="3635897" y="1860808"/>
            <a:ext cx="4858075" cy="3136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16" descr="C:\Users\Станислав\Downloads\IMG_20211230_164719.jpg"/>
          <p:cNvPicPr>
            <a:picLocks noChangeAspect="1" noChangeArrowheads="1"/>
          </p:cNvPicPr>
          <p:nvPr/>
        </p:nvPicPr>
        <p:blipFill>
          <a:blip r:embed="rId4" cstate="print"/>
          <a:srcRect l="5362" r="8482"/>
          <a:stretch>
            <a:fillRect/>
          </a:stretch>
        </p:blipFill>
        <p:spPr bwMode="auto">
          <a:xfrm rot="5400000">
            <a:off x="-362661" y="2196321"/>
            <a:ext cx="4557813" cy="24653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10108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6446" y="1492085"/>
            <a:ext cx="3150858" cy="42011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122361" y="456885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</a:p>
        </p:txBody>
      </p:sp>
      <p:pic>
        <p:nvPicPr>
          <p:cNvPr id="8" name="Picture 23" descr="C:\Users\Станислав\Downloads\IMG_20211230_165042.jpg"/>
          <p:cNvPicPr>
            <a:picLocks noChangeAspect="1" noChangeArrowheads="1"/>
          </p:cNvPicPr>
          <p:nvPr/>
        </p:nvPicPr>
        <p:blipFill>
          <a:blip r:embed="rId3" cstate="print"/>
          <a:srcRect r="14846"/>
          <a:stretch>
            <a:fillRect/>
          </a:stretch>
        </p:blipFill>
        <p:spPr bwMode="auto">
          <a:xfrm>
            <a:off x="4011454" y="3140305"/>
            <a:ext cx="4706100" cy="25529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011454" y="2204864"/>
            <a:ext cx="4706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ПРИРОДЫ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988840"/>
            <a:ext cx="3936533" cy="864096"/>
          </a:xfrm>
        </p:spPr>
        <p:txBody>
          <a:bodyPr>
            <a:noAutofit/>
          </a:bodyPr>
          <a:lstStyle/>
          <a:p>
            <a:pPr indent="-457200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ЦЕНТР 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ХУДОЖЕСТВЕННОЙ 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ЛИТЕРАТУРЫ </a:t>
            </a:r>
          </a:p>
        </p:txBody>
      </p:sp>
      <p:pic>
        <p:nvPicPr>
          <p:cNvPr id="4" name="Содержимое 3" descr="P1010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54094"/>
          <a:stretch>
            <a:fillRect/>
          </a:stretch>
        </p:blipFill>
        <p:spPr>
          <a:xfrm>
            <a:off x="4572000" y="3538833"/>
            <a:ext cx="3936533" cy="2409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Станислав\Downloads\IMG_20211230_163358.jpg"/>
          <p:cNvPicPr>
            <a:picLocks noChangeAspect="1" noChangeArrowheads="1"/>
          </p:cNvPicPr>
          <p:nvPr/>
        </p:nvPicPr>
        <p:blipFill>
          <a:blip r:embed="rId3" cstate="print"/>
          <a:srcRect l="19293" r="16026"/>
          <a:stretch>
            <a:fillRect/>
          </a:stretch>
        </p:blipFill>
        <p:spPr bwMode="auto">
          <a:xfrm rot="5400000">
            <a:off x="121567" y="1931313"/>
            <a:ext cx="4688397" cy="3348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13E1CD3-AEC2-4AA0-AB20-3A44799651B0}"/>
              </a:ext>
            </a:extLst>
          </p:cNvPr>
          <p:cNvSpPr/>
          <p:nvPr/>
        </p:nvSpPr>
        <p:spPr>
          <a:xfrm>
            <a:off x="791580" y="38550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C:\Users\Станислав\Downloads\IMG_20211230_164928.jpg"/>
          <p:cNvPicPr>
            <a:picLocks noChangeAspect="1" noChangeArrowheads="1"/>
          </p:cNvPicPr>
          <p:nvPr/>
        </p:nvPicPr>
        <p:blipFill>
          <a:blip r:embed="rId2" cstate="print"/>
          <a:srcRect l="20997" r="23360"/>
          <a:stretch>
            <a:fillRect/>
          </a:stretch>
        </p:blipFill>
        <p:spPr bwMode="auto">
          <a:xfrm>
            <a:off x="1840698" y="1818049"/>
            <a:ext cx="5462603" cy="40270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9DE56D-96B2-4196-A3CD-EF23E1896424}"/>
              </a:ext>
            </a:extLst>
          </p:cNvPr>
          <p:cNvSpPr txBox="1"/>
          <p:nvPr/>
        </p:nvSpPr>
        <p:spPr>
          <a:xfrm>
            <a:off x="0" y="101266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ХУДОЖЕСТВЕННОГО  ТВОРЧЕСТВА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43958467-B936-4210-B464-998759DE9615}"/>
              </a:ext>
            </a:extLst>
          </p:cNvPr>
          <p:cNvSpPr/>
          <p:nvPr/>
        </p:nvSpPr>
        <p:spPr>
          <a:xfrm>
            <a:off x="0" y="3855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Художественно-эстетическое развитие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МУЗЫКАЛЬНОГО РАЗВИТИЯ</a:t>
            </a:r>
          </a:p>
        </p:txBody>
      </p:sp>
      <p:pic>
        <p:nvPicPr>
          <p:cNvPr id="4" name="Содержимое 3" descr="P1010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58" t="15910" r="5673" b="9313"/>
          <a:stretch>
            <a:fillRect/>
          </a:stretch>
        </p:blipFill>
        <p:spPr>
          <a:xfrm>
            <a:off x="4283968" y="2116155"/>
            <a:ext cx="4302095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3" descr="C:\Users\Станислав\Downloads\IMG_20211230_164404.jpg"/>
          <p:cNvPicPr>
            <a:picLocks noChangeAspect="1" noChangeArrowheads="1"/>
          </p:cNvPicPr>
          <p:nvPr/>
        </p:nvPicPr>
        <p:blipFill>
          <a:blip r:embed="rId3" cstate="print"/>
          <a:srcRect l="10569" t="3337" r="29213"/>
          <a:stretch>
            <a:fillRect/>
          </a:stretch>
        </p:blipFill>
        <p:spPr bwMode="auto">
          <a:xfrm rot="5400000">
            <a:off x="130155" y="1932788"/>
            <a:ext cx="4281873" cy="3175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танислав\Desktop\0c016bdb64bd11e7bf132cd05af3972e_17e391fea43211e7fb9f00505689b783.jpg"/>
          <p:cNvPicPr>
            <a:picLocks noChangeAspect="1" noChangeArrowheads="1"/>
          </p:cNvPicPr>
          <p:nvPr/>
        </p:nvPicPr>
        <p:blipFill>
          <a:blip r:embed="rId2" cstate="print"/>
          <a:srcRect t="9489" b="10807"/>
          <a:stretch>
            <a:fillRect/>
          </a:stretch>
        </p:blipFill>
        <p:spPr bwMode="auto">
          <a:xfrm rot="16200000">
            <a:off x="4090322" y="2619719"/>
            <a:ext cx="4354864" cy="2592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6" descr="C:\Users\Станислав\Downloads\IMG_20211230_181015.jpg"/>
          <p:cNvPicPr>
            <a:picLocks noChangeAspect="1" noChangeArrowheads="1"/>
          </p:cNvPicPr>
          <p:nvPr/>
        </p:nvPicPr>
        <p:blipFill>
          <a:blip r:embed="rId3" cstate="print"/>
          <a:srcRect l="9993" t="5657"/>
          <a:stretch>
            <a:fillRect/>
          </a:stretch>
        </p:blipFill>
        <p:spPr bwMode="auto">
          <a:xfrm rot="5400000">
            <a:off x="1065828" y="2619567"/>
            <a:ext cx="4355169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08E24ED-7715-4B9D-848C-C1F481D62433}"/>
              </a:ext>
            </a:extLst>
          </p:cNvPr>
          <p:cNvSpPr txBox="1"/>
          <p:nvPr/>
        </p:nvSpPr>
        <p:spPr>
          <a:xfrm>
            <a:off x="0" y="1052736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ФИЗКУЛЬТУРНО-ОЗДОРОВИТЕЛЬНЫЙ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6DC68A8-4914-4F34-BB8D-1BA653D8B4A5}"/>
              </a:ext>
            </a:extLst>
          </p:cNvPr>
          <p:cNvSpPr/>
          <p:nvPr/>
        </p:nvSpPr>
        <p:spPr>
          <a:xfrm>
            <a:off x="0" y="3855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45720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Физическое развитие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75240" cy="1143000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 октября 2013 г. N 1155 г. Москва "Об утверждении федерального государственного образовательного стандарта дошкольного образования"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594558"/>
            <a:ext cx="7467600" cy="2283731"/>
          </a:xfrm>
        </p:spPr>
        <p:txBody>
          <a:bodyPr/>
          <a:lstStyle/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«Разнообразие возрастных возможностей детей требует создания разных условий, что учитывается требованиями Стандарта». </a:t>
            </a:r>
          </a:p>
          <a:p>
            <a:pPr>
              <a:buNone/>
            </a:pP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«…в то же время, данная норма фиксирует приоритет индивидуальных возможностей и интересов ребенка перед содержанием программы».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80728"/>
            <a:ext cx="7467600" cy="487375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Содержание педагогической работы должно обеспечивать развитие личности, мотивации и способностей детей в различных видах деятельности и охватывать структурные единицы, представляющие направления развития и образования детей (образовательные области):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1162050" indent="276225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развитие,</a:t>
            </a:r>
          </a:p>
          <a:p>
            <a:pPr marL="1162050" indent="276225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познавательное развитие,</a:t>
            </a:r>
          </a:p>
          <a:p>
            <a:pPr marL="1162050" indent="276225">
              <a:lnSpc>
                <a:spcPct val="120000"/>
              </a:lnSpc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речевое развитие,</a:t>
            </a:r>
          </a:p>
          <a:p>
            <a:pPr marL="1162050" indent="276225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художественно-эстетическое развитие,</a:t>
            </a:r>
          </a:p>
          <a:p>
            <a:pPr marL="1162050" indent="276225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91269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 становление самостоятельности,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целенаправленности и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собственных действий; 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организации; формирование позитивных установок к различным видам труда и творчества; формирование основ безопасного поведения в быту, социуме, природе.</a:t>
            </a:r>
          </a:p>
          <a:p>
            <a:pPr algn="just"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предполагает развитие интересов детей, любознательности и познавательной мотивации; формирование познавательных действий, становление сознания; развитие воображения и творческой активности; 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социокультурных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91269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Речевое развитие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08720"/>
            <a:ext cx="8568952" cy="51125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включает 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организму,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двигательной сфере; 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из условий реализации образовательных областей </a:t>
            </a:r>
          </a:p>
          <a:p>
            <a:pPr algn="ctr"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создание специально организованных центров развития.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1908" y="2060848"/>
            <a:ext cx="2991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СЮЖЕТНО-РОЛЕВОЙ 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 </a:t>
            </a:r>
          </a:p>
        </p:txBody>
      </p:sp>
      <p:pic>
        <p:nvPicPr>
          <p:cNvPr id="33" name="Picture 24" descr="C:\Users\Станислав\Downloads\IMG_20211230_165214.jpg"/>
          <p:cNvPicPr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 l="7042" r="7042" b="5646"/>
          <a:stretch>
            <a:fillRect/>
          </a:stretch>
        </p:blipFill>
        <p:spPr bwMode="auto">
          <a:xfrm rot="5400000">
            <a:off x="5596770" y="2512486"/>
            <a:ext cx="4068067" cy="2229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Picture 25" descr="C:\Users\Станислав\Downloads\IMG_20211230_165505.jpg"/>
          <p:cNvPicPr>
            <a:picLocks noChangeAspect="1" noChangeArrowheads="1"/>
          </p:cNvPicPr>
          <p:nvPr/>
        </p:nvPicPr>
        <p:blipFill>
          <a:blip r:embed="rId3" cstate="print"/>
          <a:srcRect l="2800" r="24410"/>
          <a:stretch>
            <a:fillRect/>
          </a:stretch>
        </p:blipFill>
        <p:spPr bwMode="auto">
          <a:xfrm>
            <a:off x="388930" y="3623288"/>
            <a:ext cx="2974277" cy="20019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2" descr="C:\Users\Станислав\Downloads\IMG_20220109_030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6759" y="1593040"/>
            <a:ext cx="2405904" cy="4068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791580" y="38550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КОРРЕКЦИОННОГО РАЗВИТИЯ</a:t>
            </a:r>
          </a:p>
        </p:txBody>
      </p:sp>
      <p:pic>
        <p:nvPicPr>
          <p:cNvPr id="6" name="Содержимое 5" descr="P1010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773"/>
          <a:stretch>
            <a:fillRect/>
          </a:stretch>
        </p:blipFill>
        <p:spPr>
          <a:xfrm>
            <a:off x="683568" y="2564904"/>
            <a:ext cx="4436209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0" descr="C:\Users\Станислав\Downloads\IMG_20211230_1636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537013" cy="23980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533" y="216024"/>
            <a:ext cx="2842930" cy="83671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УЕДИНЕНИЯ </a:t>
            </a:r>
          </a:p>
        </p:txBody>
      </p:sp>
      <p:pic>
        <p:nvPicPr>
          <p:cNvPr id="5" name="Picture 12" descr="C:\Users\Станислав\Downloads\IMG_20211230_164240.jpg"/>
          <p:cNvPicPr>
            <a:picLocks noChangeAspect="1" noChangeArrowheads="1"/>
          </p:cNvPicPr>
          <p:nvPr/>
        </p:nvPicPr>
        <p:blipFill>
          <a:blip r:embed="rId2" cstate="print"/>
          <a:srcRect l="14863" r="915" b="8044"/>
          <a:stretch>
            <a:fillRect/>
          </a:stretch>
        </p:blipFill>
        <p:spPr bwMode="auto">
          <a:xfrm rot="5400000">
            <a:off x="-394434" y="1986722"/>
            <a:ext cx="4536504" cy="2668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643681" y="2132856"/>
            <a:ext cx="517679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ЦЕНТР ТЕАТРАЛИЗОВАННЫХ</a:t>
            </a:r>
            <a:r>
              <a:rPr kumimoji="0" lang="ru-RU" sz="2000" b="1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ИГР</a:t>
            </a:r>
            <a:r>
              <a:rPr kumimoji="0" lang="ru-RU" sz="2000" b="1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pic>
        <p:nvPicPr>
          <p:cNvPr id="8" name="Picture 4" descr="C:\Users\Станислав\Downloads\IMG_20211230_163419.jpg"/>
          <p:cNvPicPr>
            <a:picLocks noChangeAspect="1" noChangeArrowheads="1"/>
          </p:cNvPicPr>
          <p:nvPr/>
        </p:nvPicPr>
        <p:blipFill>
          <a:blip r:embed="rId3" cstate="print"/>
          <a:srcRect r="5244" b="5128"/>
          <a:stretch>
            <a:fillRect/>
          </a:stretch>
        </p:blipFill>
        <p:spPr bwMode="auto">
          <a:xfrm>
            <a:off x="3643680" y="3068960"/>
            <a:ext cx="5176791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569</TotalTime>
  <Words>636</Words>
  <Application>Microsoft Office PowerPoint</Application>
  <PresentationFormat>Экран (4:3)</PresentationFormat>
  <Paragraphs>45</Paragraphs>
  <Slides>17</Slides>
  <Notes>1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Тема Office</vt:lpstr>
      <vt:lpstr> Развивающая  предметно-пространственная среда  в группе № 6 </vt:lpstr>
      <vt:lpstr>Приказ Министерства образования и науки Российской Федерации от 17 октября 2013 г. N 1155 г. Москва "Об утверждении федерального государственного образовательного стандарта дошкольного образования"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 КОРРЕКЦИОННОГО РАЗВИТИЯ</vt:lpstr>
      <vt:lpstr>ЦЕНТР УЕДИНЕНИЯ </vt:lpstr>
      <vt:lpstr>ЦЕНТР БЕЗОПАСНОСТИ</vt:lpstr>
      <vt:lpstr>Презентация PowerPoint</vt:lpstr>
      <vt:lpstr>ЦЕНТР  КРАЕВЕДЕНИЯ</vt:lpstr>
      <vt:lpstr>Презентация PowerPoint</vt:lpstr>
      <vt:lpstr>ЦЕНТР  ХУДОЖЕСТВЕННОЙ  ЛИТЕРАТУРЫ </vt:lpstr>
      <vt:lpstr>Презентация PowerPoint</vt:lpstr>
      <vt:lpstr>ЦЕНТР МУЗЫКАЛЬНОГО РАЗВИТИЯ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Группа № 6</dc:title>
  <dc:creator>Светааааааааа</dc:creator>
  <cp:lastModifiedBy>Comp1</cp:lastModifiedBy>
  <cp:revision>62</cp:revision>
  <dcterms:created xsi:type="dcterms:W3CDTF">2014-12-09T08:38:26Z</dcterms:created>
  <dcterms:modified xsi:type="dcterms:W3CDTF">2022-01-11T17:06:52Z</dcterms:modified>
</cp:coreProperties>
</file>