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0" r:id="rId2"/>
    <p:sldId id="269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444162-BA1B-40B8-8053-B092D12BA0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2F8B09-BC58-4FD7-8F3D-1316672854D4}">
      <dgm:prSet/>
      <dgm:spPr/>
      <dgm:t>
        <a:bodyPr/>
        <a:lstStyle/>
        <a:p>
          <a:pPr rtl="0"/>
          <a:r>
            <a:rPr lang="ru-RU" b="1" i="0" baseline="0" dirty="0" smtClean="0"/>
            <a:t>ПРИМЕРНЫЙ ПЕРЕЧЕНЬ ИГРОВЫХ И РАЗВИВАЮЩИХ ЦЕНТРОВ В РАМКАХ ГРУППОВОГО ПРОСТРАНСТВА:</a:t>
          </a:r>
          <a:endParaRPr lang="ru-RU" dirty="0"/>
        </a:p>
      </dgm:t>
    </dgm:pt>
    <dgm:pt modelId="{028E133E-44DD-4E17-8EF8-A99569233E8A}" type="parTrans" cxnId="{E3A76A20-264E-4CDE-9B96-74524D175116}">
      <dgm:prSet/>
      <dgm:spPr/>
      <dgm:t>
        <a:bodyPr/>
        <a:lstStyle/>
        <a:p>
          <a:endParaRPr lang="ru-RU"/>
        </a:p>
      </dgm:t>
    </dgm:pt>
    <dgm:pt modelId="{66A51951-E0A8-4674-88D0-794D24A7C90A}" type="sibTrans" cxnId="{E3A76A20-264E-4CDE-9B96-74524D175116}">
      <dgm:prSet/>
      <dgm:spPr/>
      <dgm:t>
        <a:bodyPr/>
        <a:lstStyle/>
        <a:p>
          <a:endParaRPr lang="ru-RU"/>
        </a:p>
      </dgm:t>
    </dgm:pt>
    <dgm:pt modelId="{85F409C5-9B77-4507-8027-6EAC2ECB0D5E}">
      <dgm:prSet/>
      <dgm:spPr/>
      <dgm:t>
        <a:bodyPr/>
        <a:lstStyle/>
        <a:p>
          <a:pPr rtl="0"/>
          <a:r>
            <a:rPr lang="ru-RU" b="1" i="0" baseline="0" dirty="0" smtClean="0"/>
            <a:t>СОЦИАЛЬНО-КОММУНИКАТИВНОЕ РАЗВИТИЕ:</a:t>
          </a:r>
          <a:endParaRPr lang="ru-RU" b="0" i="0" baseline="0" dirty="0"/>
        </a:p>
      </dgm:t>
    </dgm:pt>
    <dgm:pt modelId="{825D31E9-002A-4108-83FB-2C19B806F125}" type="parTrans" cxnId="{B8F37D14-3478-458E-B444-3B2597232892}">
      <dgm:prSet/>
      <dgm:spPr/>
      <dgm:t>
        <a:bodyPr/>
        <a:lstStyle/>
        <a:p>
          <a:endParaRPr lang="ru-RU"/>
        </a:p>
      </dgm:t>
    </dgm:pt>
    <dgm:pt modelId="{90765C1C-4EBB-434F-9B49-E01E1D9CD812}" type="sibTrans" cxnId="{B8F37D14-3478-458E-B444-3B2597232892}">
      <dgm:prSet/>
      <dgm:spPr/>
      <dgm:t>
        <a:bodyPr/>
        <a:lstStyle/>
        <a:p>
          <a:endParaRPr lang="ru-RU"/>
        </a:p>
      </dgm:t>
    </dgm:pt>
    <dgm:pt modelId="{3AA938F1-F405-4FCE-9B13-76956692915D}">
      <dgm:prSet/>
      <dgm:spPr/>
      <dgm:t>
        <a:bodyPr/>
        <a:lstStyle/>
        <a:p>
          <a:pPr rtl="0"/>
          <a:r>
            <a:rPr lang="ru-RU" b="0" i="0" baseline="0" dirty="0" smtClean="0"/>
            <a:t>Центр сюжетно-ролевых игр  </a:t>
          </a:r>
          <a:endParaRPr lang="ru-RU" b="0" i="0" baseline="0" dirty="0"/>
        </a:p>
      </dgm:t>
    </dgm:pt>
    <dgm:pt modelId="{7D8DB6D3-1A4A-4B27-B9D7-1247B21F752A}" type="parTrans" cxnId="{D37064B1-3AC9-4F5E-B9F1-E0DC44D61BE8}">
      <dgm:prSet/>
      <dgm:spPr/>
      <dgm:t>
        <a:bodyPr/>
        <a:lstStyle/>
        <a:p>
          <a:endParaRPr lang="ru-RU"/>
        </a:p>
      </dgm:t>
    </dgm:pt>
    <dgm:pt modelId="{690C10ED-C7EC-4371-A7B9-1DEFE2F2D4F3}" type="sibTrans" cxnId="{D37064B1-3AC9-4F5E-B9F1-E0DC44D61BE8}">
      <dgm:prSet/>
      <dgm:spPr/>
      <dgm:t>
        <a:bodyPr/>
        <a:lstStyle/>
        <a:p>
          <a:endParaRPr lang="ru-RU"/>
        </a:p>
      </dgm:t>
    </dgm:pt>
    <dgm:pt modelId="{FAD252E1-E4B7-4025-BC48-485D27B2FB70}">
      <dgm:prSet/>
      <dgm:spPr/>
      <dgm:t>
        <a:bodyPr/>
        <a:lstStyle/>
        <a:p>
          <a:pPr rtl="0"/>
          <a:r>
            <a:rPr lang="ru-RU" b="0" i="0" baseline="0" dirty="0" smtClean="0"/>
            <a:t>Центр театрализованный </a:t>
          </a:r>
          <a:endParaRPr lang="ru-RU" b="0" i="0" baseline="0" dirty="0"/>
        </a:p>
      </dgm:t>
    </dgm:pt>
    <dgm:pt modelId="{66C4EE1C-5386-4C72-8DAB-6942A780CA99}" type="parTrans" cxnId="{6FF000FA-37AF-4BD2-9B6A-4AC548FC24C4}">
      <dgm:prSet/>
      <dgm:spPr/>
      <dgm:t>
        <a:bodyPr/>
        <a:lstStyle/>
        <a:p>
          <a:endParaRPr lang="ru-RU"/>
        </a:p>
      </dgm:t>
    </dgm:pt>
    <dgm:pt modelId="{6CDB4BA6-30F6-4694-8E35-7BCDD95706E6}" type="sibTrans" cxnId="{6FF000FA-37AF-4BD2-9B6A-4AC548FC24C4}">
      <dgm:prSet/>
      <dgm:spPr/>
      <dgm:t>
        <a:bodyPr/>
        <a:lstStyle/>
        <a:p>
          <a:endParaRPr lang="ru-RU"/>
        </a:p>
      </dgm:t>
    </dgm:pt>
    <dgm:pt modelId="{A22C23EF-4091-4256-915B-B987EA86C431}">
      <dgm:prSet/>
      <dgm:spPr/>
      <dgm:t>
        <a:bodyPr/>
        <a:lstStyle/>
        <a:p>
          <a:pPr rtl="0"/>
          <a:r>
            <a:rPr lang="ru-RU" b="0" i="0" baseline="0" dirty="0" smtClean="0"/>
            <a:t>Центр уединения </a:t>
          </a:r>
          <a:endParaRPr lang="ru-RU" b="0" i="0" baseline="0" dirty="0"/>
        </a:p>
      </dgm:t>
    </dgm:pt>
    <dgm:pt modelId="{6404FD10-BAA2-47D6-87BE-BC0288F26250}" type="parTrans" cxnId="{C9F572AC-12D4-463C-9EA4-7489F679DD9B}">
      <dgm:prSet/>
      <dgm:spPr/>
      <dgm:t>
        <a:bodyPr/>
        <a:lstStyle/>
        <a:p>
          <a:endParaRPr lang="ru-RU"/>
        </a:p>
      </dgm:t>
    </dgm:pt>
    <dgm:pt modelId="{76E81ADD-5541-43BC-804F-41611EAEF835}" type="sibTrans" cxnId="{C9F572AC-12D4-463C-9EA4-7489F679DD9B}">
      <dgm:prSet/>
      <dgm:spPr/>
      <dgm:t>
        <a:bodyPr/>
        <a:lstStyle/>
        <a:p>
          <a:endParaRPr lang="ru-RU"/>
        </a:p>
      </dgm:t>
    </dgm:pt>
    <dgm:pt modelId="{4A032775-D680-4963-9BCD-C4CFF8938F95}">
      <dgm:prSet/>
      <dgm:spPr/>
      <dgm:t>
        <a:bodyPr/>
        <a:lstStyle/>
        <a:p>
          <a:pPr rtl="0"/>
          <a:r>
            <a:rPr lang="ru-RU" b="0" i="0" baseline="0" dirty="0" smtClean="0"/>
            <a:t>Центр безопасности</a:t>
          </a:r>
          <a:endParaRPr lang="ru-RU" b="0" i="0" baseline="0" dirty="0"/>
        </a:p>
      </dgm:t>
    </dgm:pt>
    <dgm:pt modelId="{3D0F0235-ECDD-4191-9EC7-1B3D34965442}" type="parTrans" cxnId="{552F06FC-9CD2-4FEE-AD01-BDE810F124DC}">
      <dgm:prSet/>
      <dgm:spPr/>
      <dgm:t>
        <a:bodyPr/>
        <a:lstStyle/>
        <a:p>
          <a:endParaRPr lang="ru-RU"/>
        </a:p>
      </dgm:t>
    </dgm:pt>
    <dgm:pt modelId="{718A9404-D117-4427-916D-32D40BE9662B}" type="sibTrans" cxnId="{552F06FC-9CD2-4FEE-AD01-BDE810F124DC}">
      <dgm:prSet/>
      <dgm:spPr/>
      <dgm:t>
        <a:bodyPr/>
        <a:lstStyle/>
        <a:p>
          <a:endParaRPr lang="ru-RU"/>
        </a:p>
      </dgm:t>
    </dgm:pt>
    <dgm:pt modelId="{1CA87870-C391-486A-B88C-63CEC9BF73BA}">
      <dgm:prSet/>
      <dgm:spPr/>
      <dgm:t>
        <a:bodyPr/>
        <a:lstStyle/>
        <a:p>
          <a:pPr rtl="0"/>
          <a:r>
            <a:rPr lang="ru-RU" b="1" i="0" baseline="0" dirty="0" smtClean="0"/>
            <a:t>ПОЗНАВАТЕЛЬНОЕ РАЗВИТИЕ:</a:t>
          </a:r>
          <a:endParaRPr lang="ru-RU" b="0" i="0" baseline="0" dirty="0"/>
        </a:p>
      </dgm:t>
    </dgm:pt>
    <dgm:pt modelId="{C68652C4-B473-49CA-BBB6-6D93F93A5D58}" type="parTrans" cxnId="{883D4A9A-C7E2-4893-9CD8-5CE65B7CEB34}">
      <dgm:prSet/>
      <dgm:spPr/>
      <dgm:t>
        <a:bodyPr/>
        <a:lstStyle/>
        <a:p>
          <a:endParaRPr lang="ru-RU"/>
        </a:p>
      </dgm:t>
    </dgm:pt>
    <dgm:pt modelId="{4649827E-6B1D-4A6E-AC0B-42E84EEED3C4}" type="sibTrans" cxnId="{883D4A9A-C7E2-4893-9CD8-5CE65B7CEB34}">
      <dgm:prSet/>
      <dgm:spPr/>
      <dgm:t>
        <a:bodyPr/>
        <a:lstStyle/>
        <a:p>
          <a:endParaRPr lang="ru-RU"/>
        </a:p>
      </dgm:t>
    </dgm:pt>
    <dgm:pt modelId="{CD2FF326-2042-4AAC-80EE-2A792ACFC449}">
      <dgm:prSet/>
      <dgm:spPr/>
      <dgm:t>
        <a:bodyPr/>
        <a:lstStyle/>
        <a:p>
          <a:pPr rtl="0"/>
          <a:r>
            <a:rPr lang="ru-RU" b="0" i="0" baseline="0" dirty="0" smtClean="0"/>
            <a:t>Центр конструирования </a:t>
          </a:r>
          <a:endParaRPr lang="ru-RU" b="0" i="0" baseline="0" dirty="0"/>
        </a:p>
      </dgm:t>
    </dgm:pt>
    <dgm:pt modelId="{482DAE30-7EA1-455C-96F3-05B510FAFD73}" type="parTrans" cxnId="{B4132791-8AC1-4393-98DD-6F520F3CB3CA}">
      <dgm:prSet/>
      <dgm:spPr/>
      <dgm:t>
        <a:bodyPr/>
        <a:lstStyle/>
        <a:p>
          <a:endParaRPr lang="ru-RU"/>
        </a:p>
      </dgm:t>
    </dgm:pt>
    <dgm:pt modelId="{D53A7ABD-5588-4196-86D4-33676077463E}" type="sibTrans" cxnId="{B4132791-8AC1-4393-98DD-6F520F3CB3CA}">
      <dgm:prSet/>
      <dgm:spPr/>
      <dgm:t>
        <a:bodyPr/>
        <a:lstStyle/>
        <a:p>
          <a:endParaRPr lang="ru-RU"/>
        </a:p>
      </dgm:t>
    </dgm:pt>
    <dgm:pt modelId="{69B452DD-DE6F-402F-AC0C-204AA20E119D}">
      <dgm:prSet/>
      <dgm:spPr/>
      <dgm:t>
        <a:bodyPr/>
        <a:lstStyle/>
        <a:p>
          <a:pPr rtl="0"/>
          <a:r>
            <a:rPr lang="ru-RU" b="0" i="0" baseline="0" dirty="0" smtClean="0"/>
            <a:t>Центр краеведения </a:t>
          </a:r>
          <a:endParaRPr lang="ru-RU" b="0" i="0" baseline="0" dirty="0"/>
        </a:p>
      </dgm:t>
    </dgm:pt>
    <dgm:pt modelId="{F7CC1F61-A0D2-4B1F-AF42-A3C8C79FC136}" type="parTrans" cxnId="{C4D13F39-3DB9-4B67-900B-728BE540D002}">
      <dgm:prSet/>
      <dgm:spPr/>
      <dgm:t>
        <a:bodyPr/>
        <a:lstStyle/>
        <a:p>
          <a:endParaRPr lang="ru-RU"/>
        </a:p>
      </dgm:t>
    </dgm:pt>
    <dgm:pt modelId="{45C8D49F-FC65-4ECD-B287-360C9C926DB7}" type="sibTrans" cxnId="{C4D13F39-3DB9-4B67-900B-728BE540D002}">
      <dgm:prSet/>
      <dgm:spPr/>
      <dgm:t>
        <a:bodyPr/>
        <a:lstStyle/>
        <a:p>
          <a:endParaRPr lang="ru-RU"/>
        </a:p>
      </dgm:t>
    </dgm:pt>
    <dgm:pt modelId="{C4D482C2-513E-4987-8706-CD097E8C37F6}">
      <dgm:prSet/>
      <dgm:spPr/>
      <dgm:t>
        <a:bodyPr/>
        <a:lstStyle/>
        <a:p>
          <a:pPr rtl="0"/>
          <a:r>
            <a:rPr lang="ru-RU" b="0" i="0" baseline="0" dirty="0" smtClean="0"/>
            <a:t>Центр природы и  экспериментирования</a:t>
          </a:r>
          <a:endParaRPr lang="ru-RU" b="0" i="0" baseline="0" dirty="0"/>
        </a:p>
      </dgm:t>
    </dgm:pt>
    <dgm:pt modelId="{37B9FBB4-9B00-43FE-B384-FC08C41355E2}" type="parTrans" cxnId="{20F08394-16AC-4259-992D-8B35EE723072}">
      <dgm:prSet/>
      <dgm:spPr/>
      <dgm:t>
        <a:bodyPr/>
        <a:lstStyle/>
        <a:p>
          <a:endParaRPr lang="ru-RU"/>
        </a:p>
      </dgm:t>
    </dgm:pt>
    <dgm:pt modelId="{507C672D-5A62-4004-92CA-BDAFBDA2CFDC}" type="sibTrans" cxnId="{20F08394-16AC-4259-992D-8B35EE723072}">
      <dgm:prSet/>
      <dgm:spPr/>
      <dgm:t>
        <a:bodyPr/>
        <a:lstStyle/>
        <a:p>
          <a:endParaRPr lang="ru-RU"/>
        </a:p>
      </dgm:t>
    </dgm:pt>
    <dgm:pt modelId="{1A41561C-6BA5-4B46-A46D-9AC2AC82AB8D}">
      <dgm:prSet/>
      <dgm:spPr/>
      <dgm:t>
        <a:bodyPr/>
        <a:lstStyle/>
        <a:p>
          <a:pPr rtl="0"/>
          <a:r>
            <a:rPr lang="ru-RU" b="0" i="0" baseline="0" dirty="0" smtClean="0"/>
            <a:t>Центр математики</a:t>
          </a:r>
          <a:endParaRPr lang="ru-RU" b="0" i="0" baseline="0" dirty="0"/>
        </a:p>
      </dgm:t>
    </dgm:pt>
    <dgm:pt modelId="{E470427F-A820-41F0-84D6-879D5F21F446}" type="parTrans" cxnId="{0EE6EB14-6E20-417E-9902-A8A6035BA7DB}">
      <dgm:prSet/>
      <dgm:spPr/>
      <dgm:t>
        <a:bodyPr/>
        <a:lstStyle/>
        <a:p>
          <a:endParaRPr lang="ru-RU"/>
        </a:p>
      </dgm:t>
    </dgm:pt>
    <dgm:pt modelId="{7118CEED-774D-485E-AACF-44A02B1D1C98}" type="sibTrans" cxnId="{0EE6EB14-6E20-417E-9902-A8A6035BA7DB}">
      <dgm:prSet/>
      <dgm:spPr/>
      <dgm:t>
        <a:bodyPr/>
        <a:lstStyle/>
        <a:p>
          <a:endParaRPr lang="ru-RU"/>
        </a:p>
      </dgm:t>
    </dgm:pt>
    <dgm:pt modelId="{D8026B05-EE6F-449B-A370-119A17BD29E6}">
      <dgm:prSet/>
      <dgm:spPr/>
      <dgm:t>
        <a:bodyPr/>
        <a:lstStyle/>
        <a:p>
          <a:pPr rtl="0"/>
          <a:r>
            <a:rPr lang="ru-RU" b="1" i="0" baseline="0" dirty="0" smtClean="0"/>
            <a:t>РЕЧЕВОЕ РАЗВИТИЕ:</a:t>
          </a:r>
          <a:endParaRPr lang="ru-RU" b="0" i="0" baseline="0" dirty="0"/>
        </a:p>
      </dgm:t>
    </dgm:pt>
    <dgm:pt modelId="{921A8626-6DD1-4B73-AEC0-DC017E79D962}" type="parTrans" cxnId="{1BFFFB07-0437-4311-A570-C2EDA5FD9F46}">
      <dgm:prSet/>
      <dgm:spPr/>
      <dgm:t>
        <a:bodyPr/>
        <a:lstStyle/>
        <a:p>
          <a:endParaRPr lang="ru-RU"/>
        </a:p>
      </dgm:t>
    </dgm:pt>
    <dgm:pt modelId="{47A7439F-1097-4472-B6FA-BF072747F8DF}" type="sibTrans" cxnId="{1BFFFB07-0437-4311-A570-C2EDA5FD9F46}">
      <dgm:prSet/>
      <dgm:spPr/>
      <dgm:t>
        <a:bodyPr/>
        <a:lstStyle/>
        <a:p>
          <a:endParaRPr lang="ru-RU"/>
        </a:p>
      </dgm:t>
    </dgm:pt>
    <dgm:pt modelId="{2DB1C241-A6E2-48C2-838E-DD2934F9BCB8}">
      <dgm:prSet/>
      <dgm:spPr/>
      <dgm:t>
        <a:bodyPr/>
        <a:lstStyle/>
        <a:p>
          <a:pPr rtl="0"/>
          <a:r>
            <a:rPr lang="ru-RU" b="0" i="0" baseline="0" dirty="0" smtClean="0"/>
            <a:t>Центр художественной литературы</a:t>
          </a:r>
          <a:endParaRPr lang="ru-RU" b="0" i="0" baseline="0" dirty="0"/>
        </a:p>
      </dgm:t>
    </dgm:pt>
    <dgm:pt modelId="{1E8A370E-012C-4016-BE1C-113675A84DE2}" type="parTrans" cxnId="{30FFCB27-83AD-4F46-9AC8-CAACAF0170EF}">
      <dgm:prSet/>
      <dgm:spPr/>
      <dgm:t>
        <a:bodyPr/>
        <a:lstStyle/>
        <a:p>
          <a:endParaRPr lang="ru-RU"/>
        </a:p>
      </dgm:t>
    </dgm:pt>
    <dgm:pt modelId="{F4D4B468-CA10-4B59-BF1B-5E394ECAD69B}" type="sibTrans" cxnId="{30FFCB27-83AD-4F46-9AC8-CAACAF0170EF}">
      <dgm:prSet/>
      <dgm:spPr/>
      <dgm:t>
        <a:bodyPr/>
        <a:lstStyle/>
        <a:p>
          <a:endParaRPr lang="ru-RU"/>
        </a:p>
      </dgm:t>
    </dgm:pt>
    <dgm:pt modelId="{72BAAFAE-2F72-452C-89C3-51AD6BBA21B8}">
      <dgm:prSet/>
      <dgm:spPr/>
      <dgm:t>
        <a:bodyPr/>
        <a:lstStyle/>
        <a:p>
          <a:pPr rtl="0"/>
          <a:r>
            <a:rPr lang="ru-RU" b="0" i="0" baseline="0" dirty="0" smtClean="0"/>
            <a:t>Цент развития речи</a:t>
          </a:r>
          <a:endParaRPr lang="ru-RU" b="0" i="0" baseline="0" dirty="0"/>
        </a:p>
      </dgm:t>
    </dgm:pt>
    <dgm:pt modelId="{F91794FE-36A9-4E30-B52F-48F045BEB3D0}" type="parTrans" cxnId="{81E55886-0E34-4C9F-9B00-694653DCAC27}">
      <dgm:prSet/>
      <dgm:spPr/>
      <dgm:t>
        <a:bodyPr/>
        <a:lstStyle/>
        <a:p>
          <a:endParaRPr lang="ru-RU"/>
        </a:p>
      </dgm:t>
    </dgm:pt>
    <dgm:pt modelId="{562299EC-D851-401C-8D0A-23FEEAE6AAD8}" type="sibTrans" cxnId="{81E55886-0E34-4C9F-9B00-694653DCAC27}">
      <dgm:prSet/>
      <dgm:spPr/>
      <dgm:t>
        <a:bodyPr/>
        <a:lstStyle/>
        <a:p>
          <a:endParaRPr lang="ru-RU"/>
        </a:p>
      </dgm:t>
    </dgm:pt>
    <dgm:pt modelId="{A2CA747C-F66D-4A5B-BF79-32FDD278455A}">
      <dgm:prSet/>
      <dgm:spPr/>
      <dgm:t>
        <a:bodyPr/>
        <a:lstStyle/>
        <a:p>
          <a:pPr rtl="0"/>
          <a:r>
            <a:rPr lang="ru-RU" b="1" i="0" baseline="0" dirty="0" smtClean="0"/>
            <a:t>ХУДОЖЕСТВЕННО - ЭСТЕТИЧЕСКОЕ РАЗВИТИЕ:</a:t>
          </a:r>
          <a:endParaRPr lang="ru-RU" b="0" i="0" baseline="0" dirty="0"/>
        </a:p>
      </dgm:t>
    </dgm:pt>
    <dgm:pt modelId="{35CF1B05-8110-4AFC-8E98-BB658B7F9331}" type="parTrans" cxnId="{2A94A45D-30C2-4BD2-9724-1D6A0A22CE12}">
      <dgm:prSet/>
      <dgm:spPr/>
      <dgm:t>
        <a:bodyPr/>
        <a:lstStyle/>
        <a:p>
          <a:endParaRPr lang="ru-RU"/>
        </a:p>
      </dgm:t>
    </dgm:pt>
    <dgm:pt modelId="{9F8A5EA0-BF14-4146-83B6-FF91BA8151D2}" type="sibTrans" cxnId="{2A94A45D-30C2-4BD2-9724-1D6A0A22CE12}">
      <dgm:prSet/>
      <dgm:spPr/>
      <dgm:t>
        <a:bodyPr/>
        <a:lstStyle/>
        <a:p>
          <a:endParaRPr lang="ru-RU"/>
        </a:p>
      </dgm:t>
    </dgm:pt>
    <dgm:pt modelId="{098D60BE-F261-4BC1-9E8E-1FA294F76FE5}">
      <dgm:prSet/>
      <dgm:spPr/>
      <dgm:t>
        <a:bodyPr/>
        <a:lstStyle/>
        <a:p>
          <a:pPr rtl="0"/>
          <a:r>
            <a:rPr lang="ru-RU" b="0" i="0" baseline="0" dirty="0" smtClean="0"/>
            <a:t>Центр художественного творчества</a:t>
          </a:r>
          <a:endParaRPr lang="ru-RU" b="0" i="0" baseline="0" dirty="0"/>
        </a:p>
      </dgm:t>
    </dgm:pt>
    <dgm:pt modelId="{2FEFDBB7-048F-4553-8D2B-92C066269184}" type="parTrans" cxnId="{8396B115-D348-4E23-9749-73F50E83932A}">
      <dgm:prSet/>
      <dgm:spPr/>
      <dgm:t>
        <a:bodyPr/>
        <a:lstStyle/>
        <a:p>
          <a:endParaRPr lang="ru-RU"/>
        </a:p>
      </dgm:t>
    </dgm:pt>
    <dgm:pt modelId="{EEEDF426-B4FD-43DF-8928-AF45B83A62F0}" type="sibTrans" cxnId="{8396B115-D348-4E23-9749-73F50E83932A}">
      <dgm:prSet/>
      <dgm:spPr/>
      <dgm:t>
        <a:bodyPr/>
        <a:lstStyle/>
        <a:p>
          <a:endParaRPr lang="ru-RU"/>
        </a:p>
      </dgm:t>
    </dgm:pt>
    <dgm:pt modelId="{D11FAEBF-D5B7-4BA8-BF73-86B84D8AFAAA}">
      <dgm:prSet/>
      <dgm:spPr/>
      <dgm:t>
        <a:bodyPr/>
        <a:lstStyle/>
        <a:p>
          <a:pPr rtl="0"/>
          <a:r>
            <a:rPr lang="ru-RU" b="0" i="0" baseline="0" dirty="0" smtClean="0"/>
            <a:t>Центр музыкального развития</a:t>
          </a:r>
          <a:endParaRPr lang="ru-RU" b="0" i="0" baseline="0" dirty="0"/>
        </a:p>
      </dgm:t>
    </dgm:pt>
    <dgm:pt modelId="{5E04EAA1-0E62-4EE2-8012-95BA443F4CD9}" type="parTrans" cxnId="{732DBE4D-ECE8-4ECB-BD00-84DA3809BA45}">
      <dgm:prSet/>
      <dgm:spPr/>
      <dgm:t>
        <a:bodyPr/>
        <a:lstStyle/>
        <a:p>
          <a:endParaRPr lang="ru-RU"/>
        </a:p>
      </dgm:t>
    </dgm:pt>
    <dgm:pt modelId="{C0A7434A-05EB-48BC-8F3C-6C4A548E45AB}" type="sibTrans" cxnId="{732DBE4D-ECE8-4ECB-BD00-84DA3809BA45}">
      <dgm:prSet/>
      <dgm:spPr/>
      <dgm:t>
        <a:bodyPr/>
        <a:lstStyle/>
        <a:p>
          <a:endParaRPr lang="ru-RU"/>
        </a:p>
      </dgm:t>
    </dgm:pt>
    <dgm:pt modelId="{034B9A5C-8030-42C1-AF03-475759BE61E2}">
      <dgm:prSet/>
      <dgm:spPr/>
      <dgm:t>
        <a:bodyPr/>
        <a:lstStyle/>
        <a:p>
          <a:pPr rtl="0"/>
          <a:r>
            <a:rPr lang="ru-RU" b="1" i="0" baseline="0" dirty="0" smtClean="0"/>
            <a:t>ФИЗИЧЕСКОЕ РАЗВИТИЕ:</a:t>
          </a:r>
          <a:endParaRPr lang="ru-RU" b="0" i="0" baseline="0" dirty="0"/>
        </a:p>
      </dgm:t>
    </dgm:pt>
    <dgm:pt modelId="{9A581C78-29EC-4C60-8929-5AA304702D98}" type="parTrans" cxnId="{D5B62E0F-2BD6-4237-8A8F-3EFF7E3C4A6F}">
      <dgm:prSet/>
      <dgm:spPr/>
      <dgm:t>
        <a:bodyPr/>
        <a:lstStyle/>
        <a:p>
          <a:endParaRPr lang="ru-RU"/>
        </a:p>
      </dgm:t>
    </dgm:pt>
    <dgm:pt modelId="{A757A610-8788-42C0-A2AA-A8F47E45D3DA}" type="sibTrans" cxnId="{D5B62E0F-2BD6-4237-8A8F-3EFF7E3C4A6F}">
      <dgm:prSet/>
      <dgm:spPr/>
      <dgm:t>
        <a:bodyPr/>
        <a:lstStyle/>
        <a:p>
          <a:endParaRPr lang="ru-RU"/>
        </a:p>
      </dgm:t>
    </dgm:pt>
    <dgm:pt modelId="{7C9328E2-7C79-4016-979E-B18FE8EE39A7}">
      <dgm:prSet/>
      <dgm:spPr/>
      <dgm:t>
        <a:bodyPr/>
        <a:lstStyle/>
        <a:p>
          <a:pPr rtl="0"/>
          <a:r>
            <a:rPr lang="ru-RU" b="0" i="0" baseline="0" dirty="0" smtClean="0"/>
            <a:t>Центр физкультурно-оздоровительный  </a:t>
          </a:r>
          <a:endParaRPr lang="ru-RU" b="0" i="0" baseline="0" dirty="0"/>
        </a:p>
      </dgm:t>
    </dgm:pt>
    <dgm:pt modelId="{1E1E9D77-D8A2-4706-B6B2-0589D049F0D6}" type="parTrans" cxnId="{48BBEF27-F91A-4284-8C45-D9EF0C4A9C77}">
      <dgm:prSet/>
      <dgm:spPr/>
      <dgm:t>
        <a:bodyPr/>
        <a:lstStyle/>
        <a:p>
          <a:endParaRPr lang="ru-RU"/>
        </a:p>
      </dgm:t>
    </dgm:pt>
    <dgm:pt modelId="{6790BBBB-E03A-4A8D-876A-ADDB5FE837C8}" type="sibTrans" cxnId="{48BBEF27-F91A-4284-8C45-D9EF0C4A9C77}">
      <dgm:prSet/>
      <dgm:spPr/>
      <dgm:t>
        <a:bodyPr/>
        <a:lstStyle/>
        <a:p>
          <a:endParaRPr lang="ru-RU"/>
        </a:p>
      </dgm:t>
    </dgm:pt>
    <dgm:pt modelId="{F8A6B065-5E9E-4632-B8A8-DA2F3554D3D8}">
      <dgm:prSet/>
      <dgm:spPr/>
      <dgm:t>
        <a:bodyPr/>
        <a:lstStyle/>
        <a:p>
          <a:pPr rtl="0"/>
          <a:r>
            <a:rPr lang="ru-RU" b="0" i="0" baseline="0" dirty="0" smtClean="0"/>
            <a:t>Центр сенсомоторного развития</a:t>
          </a:r>
          <a:endParaRPr lang="ru-RU" b="0" i="0" baseline="0" dirty="0"/>
        </a:p>
      </dgm:t>
    </dgm:pt>
    <dgm:pt modelId="{B5DB65BB-D2DB-4DC8-BAB0-7361617AD5C2}" type="parTrans" cxnId="{C2E10963-17C8-4809-9234-16E7D4D05014}">
      <dgm:prSet/>
      <dgm:spPr/>
      <dgm:t>
        <a:bodyPr/>
        <a:lstStyle/>
        <a:p>
          <a:endParaRPr lang="ru-RU"/>
        </a:p>
      </dgm:t>
    </dgm:pt>
    <dgm:pt modelId="{365DA7C9-49F1-4C62-926A-845D774CA613}" type="sibTrans" cxnId="{C2E10963-17C8-4809-9234-16E7D4D05014}">
      <dgm:prSet/>
      <dgm:spPr/>
      <dgm:t>
        <a:bodyPr/>
        <a:lstStyle/>
        <a:p>
          <a:endParaRPr lang="ru-RU"/>
        </a:p>
      </dgm:t>
    </dgm:pt>
    <dgm:pt modelId="{0403E0A3-5365-404C-B800-D57A39CC240F}" type="pres">
      <dgm:prSet presAssocID="{AA444162-BA1B-40B8-8053-B092D12BA0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64F61F-C5E7-4E19-B84F-1A39D594983E}" type="pres">
      <dgm:prSet presAssocID="{C92F8B09-BC58-4FD7-8F3D-1316672854D4}" presName="parentText" presStyleLbl="node1" presStyleIdx="0" presStyleCnt="20" custScaleY="224922" custLinFactY="-199077" custLinFactNeighborX="1064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7B2CD-515C-4AB0-869D-EB23517A04B6}" type="pres">
      <dgm:prSet presAssocID="{66A51951-E0A8-4674-88D0-794D24A7C90A}" presName="spacer" presStyleCnt="0"/>
      <dgm:spPr/>
    </dgm:pt>
    <dgm:pt modelId="{1ACDECBC-51F1-467E-A14E-E8735577E8D5}" type="pres">
      <dgm:prSet presAssocID="{85F409C5-9B77-4507-8027-6EAC2ECB0D5E}" presName="parentText" presStyleLbl="node1" presStyleIdx="1" presStyleCnt="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9EABB-A8AE-4D0D-A9A2-CDE252E0B3F4}" type="pres">
      <dgm:prSet presAssocID="{90765C1C-4EBB-434F-9B49-E01E1D9CD812}" presName="spacer" presStyleCnt="0"/>
      <dgm:spPr/>
    </dgm:pt>
    <dgm:pt modelId="{8167AEB1-2707-49BF-BCA0-4663036C3E2A}" type="pres">
      <dgm:prSet presAssocID="{3AA938F1-F405-4FCE-9B13-76956692915D}" presName="parentText" presStyleLbl="node1" presStyleIdx="2" presStyleCnt="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4C5EC-6DFF-4100-998D-181F675D8791}" type="pres">
      <dgm:prSet presAssocID="{690C10ED-C7EC-4371-A7B9-1DEFE2F2D4F3}" presName="spacer" presStyleCnt="0"/>
      <dgm:spPr/>
    </dgm:pt>
    <dgm:pt modelId="{2FFF444A-2EA4-4D60-B258-587A90B0BA78}" type="pres">
      <dgm:prSet presAssocID="{FAD252E1-E4B7-4025-BC48-485D27B2FB70}" presName="parentText" presStyleLbl="node1" presStyleIdx="3" presStyleCnt="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EC88A-A962-4453-BE63-63C840032B41}" type="pres">
      <dgm:prSet presAssocID="{6CDB4BA6-30F6-4694-8E35-7BCDD95706E6}" presName="spacer" presStyleCnt="0"/>
      <dgm:spPr/>
    </dgm:pt>
    <dgm:pt modelId="{CEF7038B-DDBF-473A-AE60-C2AF7E9D0BE6}" type="pres">
      <dgm:prSet presAssocID="{A22C23EF-4091-4256-915B-B987EA86C431}" presName="parentText" presStyleLbl="node1" presStyleIdx="4" presStyleCnt="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A8188-D625-4A08-A9BA-2FFE68395C5C}" type="pres">
      <dgm:prSet presAssocID="{76E81ADD-5541-43BC-804F-41611EAEF835}" presName="spacer" presStyleCnt="0"/>
      <dgm:spPr/>
    </dgm:pt>
    <dgm:pt modelId="{5CDDDFBF-7CCB-4158-8E9D-CEE40D7B682A}" type="pres">
      <dgm:prSet presAssocID="{4A032775-D680-4963-9BCD-C4CFF8938F95}" presName="parentText" presStyleLbl="node1" presStyleIdx="5" presStyleCnt="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26188-07CB-4C84-BFAE-44E879FA06E4}" type="pres">
      <dgm:prSet presAssocID="{718A9404-D117-4427-916D-32D40BE9662B}" presName="spacer" presStyleCnt="0"/>
      <dgm:spPr/>
    </dgm:pt>
    <dgm:pt modelId="{B0616972-9BBB-440C-894F-1963C81DC73C}" type="pres">
      <dgm:prSet presAssocID="{1CA87870-C391-486A-B88C-63CEC9BF73BA}" presName="parentText" presStyleLbl="node1" presStyleIdx="6" presStyleCnt="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B9E49-61DC-4D0B-AA86-B98F7715B023}" type="pres">
      <dgm:prSet presAssocID="{4649827E-6B1D-4A6E-AC0B-42E84EEED3C4}" presName="spacer" presStyleCnt="0"/>
      <dgm:spPr/>
    </dgm:pt>
    <dgm:pt modelId="{EF84038C-FFA3-479B-89A5-45BCC7E9CDA0}" type="pres">
      <dgm:prSet presAssocID="{CD2FF326-2042-4AAC-80EE-2A792ACFC449}" presName="parentText" presStyleLbl="node1" presStyleIdx="7" presStyleCnt="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AFB63-93F9-4AC9-9B61-3D3AD42B1CF7}" type="pres">
      <dgm:prSet presAssocID="{D53A7ABD-5588-4196-86D4-33676077463E}" presName="spacer" presStyleCnt="0"/>
      <dgm:spPr/>
    </dgm:pt>
    <dgm:pt modelId="{CA7080E7-B4C8-4217-8D8A-874FD8FC0354}" type="pres">
      <dgm:prSet presAssocID="{69B452DD-DE6F-402F-AC0C-204AA20E119D}" presName="parentText" presStyleLbl="node1" presStyleIdx="8" presStyleCnt="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03E13-596A-4D8E-92CE-BA8F3FBEC197}" type="pres">
      <dgm:prSet presAssocID="{45C8D49F-FC65-4ECD-B287-360C9C926DB7}" presName="spacer" presStyleCnt="0"/>
      <dgm:spPr/>
    </dgm:pt>
    <dgm:pt modelId="{21BF1792-AAB2-4273-ABE8-0C355057F43A}" type="pres">
      <dgm:prSet presAssocID="{C4D482C2-513E-4987-8706-CD097E8C37F6}" presName="parentText" presStyleLbl="node1" presStyleIdx="9" presStyleCnt="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9AAE4-9C27-4879-ABB1-A85EC347916C}" type="pres">
      <dgm:prSet presAssocID="{507C672D-5A62-4004-92CA-BDAFBDA2CFDC}" presName="spacer" presStyleCnt="0"/>
      <dgm:spPr/>
    </dgm:pt>
    <dgm:pt modelId="{5BF9337B-FEE1-4781-9F3B-1DF950E17351}" type="pres">
      <dgm:prSet presAssocID="{1A41561C-6BA5-4B46-A46D-9AC2AC82AB8D}" presName="parentText" presStyleLbl="node1" presStyleIdx="10" presStyleCnt="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B8A4F-D109-4AF4-8A73-8DB2E49768FD}" type="pres">
      <dgm:prSet presAssocID="{7118CEED-774D-485E-AACF-44A02B1D1C98}" presName="spacer" presStyleCnt="0"/>
      <dgm:spPr/>
    </dgm:pt>
    <dgm:pt modelId="{0E840AA0-1AAC-4580-84D8-91A667C688A4}" type="pres">
      <dgm:prSet presAssocID="{D8026B05-EE6F-449B-A370-119A17BD29E6}" presName="parentText" presStyleLbl="node1" presStyleIdx="11" presStyleCnt="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45A7C-94F5-4771-B7A4-F90F29D9A40C}" type="pres">
      <dgm:prSet presAssocID="{47A7439F-1097-4472-B6FA-BF072747F8DF}" presName="spacer" presStyleCnt="0"/>
      <dgm:spPr/>
    </dgm:pt>
    <dgm:pt modelId="{B0259688-E334-40DA-8AA9-B56C382A984B}" type="pres">
      <dgm:prSet presAssocID="{2DB1C241-A6E2-48C2-838E-DD2934F9BCB8}" presName="parentText" presStyleLbl="node1" presStyleIdx="12" presStyleCnt="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5449B-038F-4FBC-B2A9-65224826E750}" type="pres">
      <dgm:prSet presAssocID="{F4D4B468-CA10-4B59-BF1B-5E394ECAD69B}" presName="spacer" presStyleCnt="0"/>
      <dgm:spPr/>
    </dgm:pt>
    <dgm:pt modelId="{8C1306CC-9792-401A-9D33-1B5BC442D244}" type="pres">
      <dgm:prSet presAssocID="{72BAAFAE-2F72-452C-89C3-51AD6BBA21B8}" presName="parentText" presStyleLbl="node1" presStyleIdx="13" presStyleCnt="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46B6A-7F3A-4FC4-AC44-8A047F4568A6}" type="pres">
      <dgm:prSet presAssocID="{562299EC-D851-401C-8D0A-23FEEAE6AAD8}" presName="spacer" presStyleCnt="0"/>
      <dgm:spPr/>
    </dgm:pt>
    <dgm:pt modelId="{ABEA3249-14F0-4C02-A83A-B410FC719020}" type="pres">
      <dgm:prSet presAssocID="{A2CA747C-F66D-4A5B-BF79-32FDD278455A}" presName="parentText" presStyleLbl="node1" presStyleIdx="14" presStyleCnt="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5254A-D886-4E71-A203-7296E705E557}" type="pres">
      <dgm:prSet presAssocID="{9F8A5EA0-BF14-4146-83B6-FF91BA8151D2}" presName="spacer" presStyleCnt="0"/>
      <dgm:spPr/>
    </dgm:pt>
    <dgm:pt modelId="{0669C2A4-FF06-4B22-9222-AA63B314F8C2}" type="pres">
      <dgm:prSet presAssocID="{098D60BE-F261-4BC1-9E8E-1FA294F76FE5}" presName="parentText" presStyleLbl="node1" presStyleIdx="15" presStyleCnt="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DD1F6-C7DE-426F-925F-7F544DF009E1}" type="pres">
      <dgm:prSet presAssocID="{EEEDF426-B4FD-43DF-8928-AF45B83A62F0}" presName="spacer" presStyleCnt="0"/>
      <dgm:spPr/>
    </dgm:pt>
    <dgm:pt modelId="{25B3AB99-8AF8-444C-9AC4-B0A3E1B3477F}" type="pres">
      <dgm:prSet presAssocID="{D11FAEBF-D5B7-4BA8-BF73-86B84D8AFAAA}" presName="parentText" presStyleLbl="node1" presStyleIdx="16" presStyleCnt="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02BE8-3CCB-4A52-8C5C-7D52E2012C78}" type="pres">
      <dgm:prSet presAssocID="{C0A7434A-05EB-48BC-8F3C-6C4A548E45AB}" presName="spacer" presStyleCnt="0"/>
      <dgm:spPr/>
    </dgm:pt>
    <dgm:pt modelId="{C0DB2548-351E-40D1-A352-74C601854EEE}" type="pres">
      <dgm:prSet presAssocID="{034B9A5C-8030-42C1-AF03-475759BE61E2}" presName="parentText" presStyleLbl="node1" presStyleIdx="17" presStyleCnt="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48B3B-FCEF-4F3E-8083-DBB8212CD18B}" type="pres">
      <dgm:prSet presAssocID="{A757A610-8788-42C0-A2AA-A8F47E45D3DA}" presName="spacer" presStyleCnt="0"/>
      <dgm:spPr/>
    </dgm:pt>
    <dgm:pt modelId="{2C4B6A47-A1F5-49EE-AC8E-873B13A75E23}" type="pres">
      <dgm:prSet presAssocID="{7C9328E2-7C79-4016-979E-B18FE8EE39A7}" presName="parentText" presStyleLbl="node1" presStyleIdx="18" presStyleCnt="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E872C-5344-4BFA-AE25-09D0F887B275}" type="pres">
      <dgm:prSet presAssocID="{6790BBBB-E03A-4A8D-876A-ADDB5FE837C8}" presName="spacer" presStyleCnt="0"/>
      <dgm:spPr/>
    </dgm:pt>
    <dgm:pt modelId="{874384CD-D5F6-433B-A4DC-44D95FDEC0A5}" type="pres">
      <dgm:prSet presAssocID="{F8A6B065-5E9E-4632-B8A8-DA2F3554D3D8}" presName="parentText" presStyleLbl="node1" presStyleIdx="19" presStyleCnt="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0923CF-C44E-428C-806C-C3636D170B85}" type="presOf" srcId="{A22C23EF-4091-4256-915B-B987EA86C431}" destId="{CEF7038B-DDBF-473A-AE60-C2AF7E9D0BE6}" srcOrd="0" destOrd="0" presId="urn:microsoft.com/office/officeart/2005/8/layout/vList2"/>
    <dgm:cxn modelId="{D27157AA-5C9A-4410-AA9D-C81826D93263}" type="presOf" srcId="{FAD252E1-E4B7-4025-BC48-485D27B2FB70}" destId="{2FFF444A-2EA4-4D60-B258-587A90B0BA78}" srcOrd="0" destOrd="0" presId="urn:microsoft.com/office/officeart/2005/8/layout/vList2"/>
    <dgm:cxn modelId="{B8F37D14-3478-458E-B444-3B2597232892}" srcId="{AA444162-BA1B-40B8-8053-B092D12BA039}" destId="{85F409C5-9B77-4507-8027-6EAC2ECB0D5E}" srcOrd="1" destOrd="0" parTransId="{825D31E9-002A-4108-83FB-2C19B806F125}" sibTransId="{90765C1C-4EBB-434F-9B49-E01E1D9CD812}"/>
    <dgm:cxn modelId="{883D4A9A-C7E2-4893-9CD8-5CE65B7CEB34}" srcId="{AA444162-BA1B-40B8-8053-B092D12BA039}" destId="{1CA87870-C391-486A-B88C-63CEC9BF73BA}" srcOrd="6" destOrd="0" parTransId="{C68652C4-B473-49CA-BBB6-6D93F93A5D58}" sibTransId="{4649827E-6B1D-4A6E-AC0B-42E84EEED3C4}"/>
    <dgm:cxn modelId="{C9F572AC-12D4-463C-9EA4-7489F679DD9B}" srcId="{AA444162-BA1B-40B8-8053-B092D12BA039}" destId="{A22C23EF-4091-4256-915B-B987EA86C431}" srcOrd="4" destOrd="0" parTransId="{6404FD10-BAA2-47D6-87BE-BC0288F26250}" sibTransId="{76E81ADD-5541-43BC-804F-41611EAEF835}"/>
    <dgm:cxn modelId="{D37064B1-3AC9-4F5E-B9F1-E0DC44D61BE8}" srcId="{AA444162-BA1B-40B8-8053-B092D12BA039}" destId="{3AA938F1-F405-4FCE-9B13-76956692915D}" srcOrd="2" destOrd="0" parTransId="{7D8DB6D3-1A4A-4B27-B9D7-1247B21F752A}" sibTransId="{690C10ED-C7EC-4371-A7B9-1DEFE2F2D4F3}"/>
    <dgm:cxn modelId="{37431045-1266-431F-AAC2-4509C9A74354}" type="presOf" srcId="{098D60BE-F261-4BC1-9E8E-1FA294F76FE5}" destId="{0669C2A4-FF06-4B22-9222-AA63B314F8C2}" srcOrd="0" destOrd="0" presId="urn:microsoft.com/office/officeart/2005/8/layout/vList2"/>
    <dgm:cxn modelId="{81E55886-0E34-4C9F-9B00-694653DCAC27}" srcId="{AA444162-BA1B-40B8-8053-B092D12BA039}" destId="{72BAAFAE-2F72-452C-89C3-51AD6BBA21B8}" srcOrd="13" destOrd="0" parTransId="{F91794FE-36A9-4E30-B52F-48F045BEB3D0}" sibTransId="{562299EC-D851-401C-8D0A-23FEEAE6AAD8}"/>
    <dgm:cxn modelId="{A62D6A2B-6309-49B9-9561-90C83C3491A0}" type="presOf" srcId="{A2CA747C-F66D-4A5B-BF79-32FDD278455A}" destId="{ABEA3249-14F0-4C02-A83A-B410FC719020}" srcOrd="0" destOrd="0" presId="urn:microsoft.com/office/officeart/2005/8/layout/vList2"/>
    <dgm:cxn modelId="{180A0CBE-2B6C-45A7-B732-D7E61690B880}" type="presOf" srcId="{72BAAFAE-2F72-452C-89C3-51AD6BBA21B8}" destId="{8C1306CC-9792-401A-9D33-1B5BC442D244}" srcOrd="0" destOrd="0" presId="urn:microsoft.com/office/officeart/2005/8/layout/vList2"/>
    <dgm:cxn modelId="{D5B62E0F-2BD6-4237-8A8F-3EFF7E3C4A6F}" srcId="{AA444162-BA1B-40B8-8053-B092D12BA039}" destId="{034B9A5C-8030-42C1-AF03-475759BE61E2}" srcOrd="17" destOrd="0" parTransId="{9A581C78-29EC-4C60-8929-5AA304702D98}" sibTransId="{A757A610-8788-42C0-A2AA-A8F47E45D3DA}"/>
    <dgm:cxn modelId="{0C9542D8-0AAA-4C85-9710-0104F79096E6}" type="presOf" srcId="{C4D482C2-513E-4987-8706-CD097E8C37F6}" destId="{21BF1792-AAB2-4273-ABE8-0C355057F43A}" srcOrd="0" destOrd="0" presId="urn:microsoft.com/office/officeart/2005/8/layout/vList2"/>
    <dgm:cxn modelId="{2035C2EE-414A-41E9-AFB3-DA3803604C3F}" type="presOf" srcId="{AA444162-BA1B-40B8-8053-B092D12BA039}" destId="{0403E0A3-5365-404C-B800-D57A39CC240F}" srcOrd="0" destOrd="0" presId="urn:microsoft.com/office/officeart/2005/8/layout/vList2"/>
    <dgm:cxn modelId="{EED10A66-9A79-4C4E-B3BA-4AF97D806E4B}" type="presOf" srcId="{69B452DD-DE6F-402F-AC0C-204AA20E119D}" destId="{CA7080E7-B4C8-4217-8D8A-874FD8FC0354}" srcOrd="0" destOrd="0" presId="urn:microsoft.com/office/officeart/2005/8/layout/vList2"/>
    <dgm:cxn modelId="{F9B93948-0352-4D6B-B5EE-18A05340FD40}" type="presOf" srcId="{D8026B05-EE6F-449B-A370-119A17BD29E6}" destId="{0E840AA0-1AAC-4580-84D8-91A667C688A4}" srcOrd="0" destOrd="0" presId="urn:microsoft.com/office/officeart/2005/8/layout/vList2"/>
    <dgm:cxn modelId="{E3A76A20-264E-4CDE-9B96-74524D175116}" srcId="{AA444162-BA1B-40B8-8053-B092D12BA039}" destId="{C92F8B09-BC58-4FD7-8F3D-1316672854D4}" srcOrd="0" destOrd="0" parTransId="{028E133E-44DD-4E17-8EF8-A99569233E8A}" sibTransId="{66A51951-E0A8-4674-88D0-794D24A7C90A}"/>
    <dgm:cxn modelId="{C4D13F39-3DB9-4B67-900B-728BE540D002}" srcId="{AA444162-BA1B-40B8-8053-B092D12BA039}" destId="{69B452DD-DE6F-402F-AC0C-204AA20E119D}" srcOrd="8" destOrd="0" parTransId="{F7CC1F61-A0D2-4B1F-AF42-A3C8C79FC136}" sibTransId="{45C8D49F-FC65-4ECD-B287-360C9C926DB7}"/>
    <dgm:cxn modelId="{4C517A63-DD0D-412D-B926-D63BB0AC3A24}" type="presOf" srcId="{85F409C5-9B77-4507-8027-6EAC2ECB0D5E}" destId="{1ACDECBC-51F1-467E-A14E-E8735577E8D5}" srcOrd="0" destOrd="0" presId="urn:microsoft.com/office/officeart/2005/8/layout/vList2"/>
    <dgm:cxn modelId="{2A94A45D-30C2-4BD2-9724-1D6A0A22CE12}" srcId="{AA444162-BA1B-40B8-8053-B092D12BA039}" destId="{A2CA747C-F66D-4A5B-BF79-32FDD278455A}" srcOrd="14" destOrd="0" parTransId="{35CF1B05-8110-4AFC-8E98-BB658B7F9331}" sibTransId="{9F8A5EA0-BF14-4146-83B6-FF91BA8151D2}"/>
    <dgm:cxn modelId="{8396B115-D348-4E23-9749-73F50E83932A}" srcId="{AA444162-BA1B-40B8-8053-B092D12BA039}" destId="{098D60BE-F261-4BC1-9E8E-1FA294F76FE5}" srcOrd="15" destOrd="0" parTransId="{2FEFDBB7-048F-4553-8D2B-92C066269184}" sibTransId="{EEEDF426-B4FD-43DF-8928-AF45B83A62F0}"/>
    <dgm:cxn modelId="{732DBE4D-ECE8-4ECB-BD00-84DA3809BA45}" srcId="{AA444162-BA1B-40B8-8053-B092D12BA039}" destId="{D11FAEBF-D5B7-4BA8-BF73-86B84D8AFAAA}" srcOrd="16" destOrd="0" parTransId="{5E04EAA1-0E62-4EE2-8012-95BA443F4CD9}" sibTransId="{C0A7434A-05EB-48BC-8F3C-6C4A548E45AB}"/>
    <dgm:cxn modelId="{0D3F8737-3EE4-4FB8-B647-D49BBBDA1655}" type="presOf" srcId="{C92F8B09-BC58-4FD7-8F3D-1316672854D4}" destId="{3764F61F-C5E7-4E19-B84F-1A39D594983E}" srcOrd="0" destOrd="0" presId="urn:microsoft.com/office/officeart/2005/8/layout/vList2"/>
    <dgm:cxn modelId="{552F06FC-9CD2-4FEE-AD01-BDE810F124DC}" srcId="{AA444162-BA1B-40B8-8053-B092D12BA039}" destId="{4A032775-D680-4963-9BCD-C4CFF8938F95}" srcOrd="5" destOrd="0" parTransId="{3D0F0235-ECDD-4191-9EC7-1B3D34965442}" sibTransId="{718A9404-D117-4427-916D-32D40BE9662B}"/>
    <dgm:cxn modelId="{C2E10963-17C8-4809-9234-16E7D4D05014}" srcId="{AA444162-BA1B-40B8-8053-B092D12BA039}" destId="{F8A6B065-5E9E-4632-B8A8-DA2F3554D3D8}" srcOrd="19" destOrd="0" parTransId="{B5DB65BB-D2DB-4DC8-BAB0-7361617AD5C2}" sibTransId="{365DA7C9-49F1-4C62-926A-845D774CA613}"/>
    <dgm:cxn modelId="{20F08394-16AC-4259-992D-8B35EE723072}" srcId="{AA444162-BA1B-40B8-8053-B092D12BA039}" destId="{C4D482C2-513E-4987-8706-CD097E8C37F6}" srcOrd="9" destOrd="0" parTransId="{37B9FBB4-9B00-43FE-B384-FC08C41355E2}" sibTransId="{507C672D-5A62-4004-92CA-BDAFBDA2CFDC}"/>
    <dgm:cxn modelId="{6FF000FA-37AF-4BD2-9B6A-4AC548FC24C4}" srcId="{AA444162-BA1B-40B8-8053-B092D12BA039}" destId="{FAD252E1-E4B7-4025-BC48-485D27B2FB70}" srcOrd="3" destOrd="0" parTransId="{66C4EE1C-5386-4C72-8DAB-6942A780CA99}" sibTransId="{6CDB4BA6-30F6-4694-8E35-7BCDD95706E6}"/>
    <dgm:cxn modelId="{1BFFFB07-0437-4311-A570-C2EDA5FD9F46}" srcId="{AA444162-BA1B-40B8-8053-B092D12BA039}" destId="{D8026B05-EE6F-449B-A370-119A17BD29E6}" srcOrd="11" destOrd="0" parTransId="{921A8626-6DD1-4B73-AEC0-DC017E79D962}" sibTransId="{47A7439F-1097-4472-B6FA-BF072747F8DF}"/>
    <dgm:cxn modelId="{1CF9EDDE-614D-414B-83DA-BE5956FFA3CF}" type="presOf" srcId="{3AA938F1-F405-4FCE-9B13-76956692915D}" destId="{8167AEB1-2707-49BF-BCA0-4663036C3E2A}" srcOrd="0" destOrd="0" presId="urn:microsoft.com/office/officeart/2005/8/layout/vList2"/>
    <dgm:cxn modelId="{D28B25EE-F000-48B5-87B4-1BAE513137C6}" type="presOf" srcId="{CD2FF326-2042-4AAC-80EE-2A792ACFC449}" destId="{EF84038C-FFA3-479B-89A5-45BCC7E9CDA0}" srcOrd="0" destOrd="0" presId="urn:microsoft.com/office/officeart/2005/8/layout/vList2"/>
    <dgm:cxn modelId="{48BBEF27-F91A-4284-8C45-D9EF0C4A9C77}" srcId="{AA444162-BA1B-40B8-8053-B092D12BA039}" destId="{7C9328E2-7C79-4016-979E-B18FE8EE39A7}" srcOrd="18" destOrd="0" parTransId="{1E1E9D77-D8A2-4706-B6B2-0589D049F0D6}" sibTransId="{6790BBBB-E03A-4A8D-876A-ADDB5FE837C8}"/>
    <dgm:cxn modelId="{D5B42145-EDBE-4797-B487-62F72EECA554}" type="presOf" srcId="{4A032775-D680-4963-9BCD-C4CFF8938F95}" destId="{5CDDDFBF-7CCB-4158-8E9D-CEE40D7B682A}" srcOrd="0" destOrd="0" presId="urn:microsoft.com/office/officeart/2005/8/layout/vList2"/>
    <dgm:cxn modelId="{D8984F68-9DBE-43CA-9438-FFE8A57FF33D}" type="presOf" srcId="{7C9328E2-7C79-4016-979E-B18FE8EE39A7}" destId="{2C4B6A47-A1F5-49EE-AC8E-873B13A75E23}" srcOrd="0" destOrd="0" presId="urn:microsoft.com/office/officeart/2005/8/layout/vList2"/>
    <dgm:cxn modelId="{E18304CE-BD8E-4E96-BE43-1A0CEC0DB30D}" type="presOf" srcId="{1CA87870-C391-486A-B88C-63CEC9BF73BA}" destId="{B0616972-9BBB-440C-894F-1963C81DC73C}" srcOrd="0" destOrd="0" presId="urn:microsoft.com/office/officeart/2005/8/layout/vList2"/>
    <dgm:cxn modelId="{30FFCB27-83AD-4F46-9AC8-CAACAF0170EF}" srcId="{AA444162-BA1B-40B8-8053-B092D12BA039}" destId="{2DB1C241-A6E2-48C2-838E-DD2934F9BCB8}" srcOrd="12" destOrd="0" parTransId="{1E8A370E-012C-4016-BE1C-113675A84DE2}" sibTransId="{F4D4B468-CA10-4B59-BF1B-5E394ECAD69B}"/>
    <dgm:cxn modelId="{682AEC65-15A6-447C-9F6C-2356F99642BB}" type="presOf" srcId="{F8A6B065-5E9E-4632-B8A8-DA2F3554D3D8}" destId="{874384CD-D5F6-433B-A4DC-44D95FDEC0A5}" srcOrd="0" destOrd="0" presId="urn:microsoft.com/office/officeart/2005/8/layout/vList2"/>
    <dgm:cxn modelId="{830F8091-3CBD-41B4-AFAA-C0E07B664C73}" type="presOf" srcId="{2DB1C241-A6E2-48C2-838E-DD2934F9BCB8}" destId="{B0259688-E334-40DA-8AA9-B56C382A984B}" srcOrd="0" destOrd="0" presId="urn:microsoft.com/office/officeart/2005/8/layout/vList2"/>
    <dgm:cxn modelId="{AC6F2545-104F-4D77-B984-A50498618142}" type="presOf" srcId="{D11FAEBF-D5B7-4BA8-BF73-86B84D8AFAAA}" destId="{25B3AB99-8AF8-444C-9AC4-B0A3E1B3477F}" srcOrd="0" destOrd="0" presId="urn:microsoft.com/office/officeart/2005/8/layout/vList2"/>
    <dgm:cxn modelId="{B4132791-8AC1-4393-98DD-6F520F3CB3CA}" srcId="{AA444162-BA1B-40B8-8053-B092D12BA039}" destId="{CD2FF326-2042-4AAC-80EE-2A792ACFC449}" srcOrd="7" destOrd="0" parTransId="{482DAE30-7EA1-455C-96F3-05B510FAFD73}" sibTransId="{D53A7ABD-5588-4196-86D4-33676077463E}"/>
    <dgm:cxn modelId="{0EE6EB14-6E20-417E-9902-A8A6035BA7DB}" srcId="{AA444162-BA1B-40B8-8053-B092D12BA039}" destId="{1A41561C-6BA5-4B46-A46D-9AC2AC82AB8D}" srcOrd="10" destOrd="0" parTransId="{E470427F-A820-41F0-84D6-879D5F21F446}" sibTransId="{7118CEED-774D-485E-AACF-44A02B1D1C98}"/>
    <dgm:cxn modelId="{BCAF6351-55C7-4BB2-81DA-FCA50B152BBB}" type="presOf" srcId="{1A41561C-6BA5-4B46-A46D-9AC2AC82AB8D}" destId="{5BF9337B-FEE1-4781-9F3B-1DF950E17351}" srcOrd="0" destOrd="0" presId="urn:microsoft.com/office/officeart/2005/8/layout/vList2"/>
    <dgm:cxn modelId="{6831BD17-395C-4DA1-805B-A9A5E612B1C2}" type="presOf" srcId="{034B9A5C-8030-42C1-AF03-475759BE61E2}" destId="{C0DB2548-351E-40D1-A352-74C601854EEE}" srcOrd="0" destOrd="0" presId="urn:microsoft.com/office/officeart/2005/8/layout/vList2"/>
    <dgm:cxn modelId="{45B83E9C-00BE-4704-87B6-A3E32124BF36}" type="presParOf" srcId="{0403E0A3-5365-404C-B800-D57A39CC240F}" destId="{3764F61F-C5E7-4E19-B84F-1A39D594983E}" srcOrd="0" destOrd="0" presId="urn:microsoft.com/office/officeart/2005/8/layout/vList2"/>
    <dgm:cxn modelId="{A415DD8C-64F5-444B-A9EB-EE7FAA5A2C80}" type="presParOf" srcId="{0403E0A3-5365-404C-B800-D57A39CC240F}" destId="{E257B2CD-515C-4AB0-869D-EB23517A04B6}" srcOrd="1" destOrd="0" presId="urn:microsoft.com/office/officeart/2005/8/layout/vList2"/>
    <dgm:cxn modelId="{D5205E25-D56A-450B-B7D4-F86F14F181C1}" type="presParOf" srcId="{0403E0A3-5365-404C-B800-D57A39CC240F}" destId="{1ACDECBC-51F1-467E-A14E-E8735577E8D5}" srcOrd="2" destOrd="0" presId="urn:microsoft.com/office/officeart/2005/8/layout/vList2"/>
    <dgm:cxn modelId="{05587844-590D-4F36-86ED-20E1EFE34D56}" type="presParOf" srcId="{0403E0A3-5365-404C-B800-D57A39CC240F}" destId="{AFA9EABB-A8AE-4D0D-A9A2-CDE252E0B3F4}" srcOrd="3" destOrd="0" presId="urn:microsoft.com/office/officeart/2005/8/layout/vList2"/>
    <dgm:cxn modelId="{D2233AC1-97DA-460F-965B-4AC3B6EC1B83}" type="presParOf" srcId="{0403E0A3-5365-404C-B800-D57A39CC240F}" destId="{8167AEB1-2707-49BF-BCA0-4663036C3E2A}" srcOrd="4" destOrd="0" presId="urn:microsoft.com/office/officeart/2005/8/layout/vList2"/>
    <dgm:cxn modelId="{AC6CECCF-74BC-4E08-895D-3F3F5ADE0E87}" type="presParOf" srcId="{0403E0A3-5365-404C-B800-D57A39CC240F}" destId="{8F14C5EC-6DFF-4100-998D-181F675D8791}" srcOrd="5" destOrd="0" presId="urn:microsoft.com/office/officeart/2005/8/layout/vList2"/>
    <dgm:cxn modelId="{DD6DC48B-D58E-411B-B948-576285406253}" type="presParOf" srcId="{0403E0A3-5365-404C-B800-D57A39CC240F}" destId="{2FFF444A-2EA4-4D60-B258-587A90B0BA78}" srcOrd="6" destOrd="0" presId="urn:microsoft.com/office/officeart/2005/8/layout/vList2"/>
    <dgm:cxn modelId="{60738E67-C66C-4F22-8398-D8B6F93E6290}" type="presParOf" srcId="{0403E0A3-5365-404C-B800-D57A39CC240F}" destId="{48DEC88A-A962-4453-BE63-63C840032B41}" srcOrd="7" destOrd="0" presId="urn:microsoft.com/office/officeart/2005/8/layout/vList2"/>
    <dgm:cxn modelId="{57399722-5F40-48AD-B5A5-492B4E01F2B4}" type="presParOf" srcId="{0403E0A3-5365-404C-B800-D57A39CC240F}" destId="{CEF7038B-DDBF-473A-AE60-C2AF7E9D0BE6}" srcOrd="8" destOrd="0" presId="urn:microsoft.com/office/officeart/2005/8/layout/vList2"/>
    <dgm:cxn modelId="{703C0E96-8FC3-4214-A9EE-58811CDA50C5}" type="presParOf" srcId="{0403E0A3-5365-404C-B800-D57A39CC240F}" destId="{ED9A8188-D625-4A08-A9BA-2FFE68395C5C}" srcOrd="9" destOrd="0" presId="urn:microsoft.com/office/officeart/2005/8/layout/vList2"/>
    <dgm:cxn modelId="{188ACEEF-7DF7-4918-98C4-135ABB3B40E9}" type="presParOf" srcId="{0403E0A3-5365-404C-B800-D57A39CC240F}" destId="{5CDDDFBF-7CCB-4158-8E9D-CEE40D7B682A}" srcOrd="10" destOrd="0" presId="urn:microsoft.com/office/officeart/2005/8/layout/vList2"/>
    <dgm:cxn modelId="{D77D0EAF-1744-43CE-9B8B-F8EACE1A5DCC}" type="presParOf" srcId="{0403E0A3-5365-404C-B800-D57A39CC240F}" destId="{07A26188-07CB-4C84-BFAE-44E879FA06E4}" srcOrd="11" destOrd="0" presId="urn:microsoft.com/office/officeart/2005/8/layout/vList2"/>
    <dgm:cxn modelId="{392507D0-864B-4E7D-89BA-A67E7013C196}" type="presParOf" srcId="{0403E0A3-5365-404C-B800-D57A39CC240F}" destId="{B0616972-9BBB-440C-894F-1963C81DC73C}" srcOrd="12" destOrd="0" presId="urn:microsoft.com/office/officeart/2005/8/layout/vList2"/>
    <dgm:cxn modelId="{CE8610CC-B5D4-4C15-ABC7-2736EE791E7D}" type="presParOf" srcId="{0403E0A3-5365-404C-B800-D57A39CC240F}" destId="{627B9E49-61DC-4D0B-AA86-B98F7715B023}" srcOrd="13" destOrd="0" presId="urn:microsoft.com/office/officeart/2005/8/layout/vList2"/>
    <dgm:cxn modelId="{6FD6BDAB-F452-4C71-8E37-199B0E6DAED4}" type="presParOf" srcId="{0403E0A3-5365-404C-B800-D57A39CC240F}" destId="{EF84038C-FFA3-479B-89A5-45BCC7E9CDA0}" srcOrd="14" destOrd="0" presId="urn:microsoft.com/office/officeart/2005/8/layout/vList2"/>
    <dgm:cxn modelId="{3B0A2EE8-E799-4403-8041-6D7505EC4208}" type="presParOf" srcId="{0403E0A3-5365-404C-B800-D57A39CC240F}" destId="{C18AFB63-93F9-4AC9-9B61-3D3AD42B1CF7}" srcOrd="15" destOrd="0" presId="urn:microsoft.com/office/officeart/2005/8/layout/vList2"/>
    <dgm:cxn modelId="{5A69FD91-5CA9-4713-9528-80B26963702E}" type="presParOf" srcId="{0403E0A3-5365-404C-B800-D57A39CC240F}" destId="{CA7080E7-B4C8-4217-8D8A-874FD8FC0354}" srcOrd="16" destOrd="0" presId="urn:microsoft.com/office/officeart/2005/8/layout/vList2"/>
    <dgm:cxn modelId="{220492B1-9EFA-4E9B-BCB5-890236236927}" type="presParOf" srcId="{0403E0A3-5365-404C-B800-D57A39CC240F}" destId="{C3103E13-596A-4D8E-92CE-BA8F3FBEC197}" srcOrd="17" destOrd="0" presId="urn:microsoft.com/office/officeart/2005/8/layout/vList2"/>
    <dgm:cxn modelId="{32873548-9085-4062-A80A-E8CF5A832586}" type="presParOf" srcId="{0403E0A3-5365-404C-B800-D57A39CC240F}" destId="{21BF1792-AAB2-4273-ABE8-0C355057F43A}" srcOrd="18" destOrd="0" presId="urn:microsoft.com/office/officeart/2005/8/layout/vList2"/>
    <dgm:cxn modelId="{9D3DA8EF-ADDA-46CA-B04D-55586578EA2E}" type="presParOf" srcId="{0403E0A3-5365-404C-B800-D57A39CC240F}" destId="{E369AAE4-9C27-4879-ABB1-A85EC347916C}" srcOrd="19" destOrd="0" presId="urn:microsoft.com/office/officeart/2005/8/layout/vList2"/>
    <dgm:cxn modelId="{8E814893-39A1-477B-8711-2C017232076C}" type="presParOf" srcId="{0403E0A3-5365-404C-B800-D57A39CC240F}" destId="{5BF9337B-FEE1-4781-9F3B-1DF950E17351}" srcOrd="20" destOrd="0" presId="urn:microsoft.com/office/officeart/2005/8/layout/vList2"/>
    <dgm:cxn modelId="{BC1B0B63-13E2-4964-A4B0-6C1CF4AE55F8}" type="presParOf" srcId="{0403E0A3-5365-404C-B800-D57A39CC240F}" destId="{5DEB8A4F-D109-4AF4-8A73-8DB2E49768FD}" srcOrd="21" destOrd="0" presId="urn:microsoft.com/office/officeart/2005/8/layout/vList2"/>
    <dgm:cxn modelId="{083902C5-2667-45C9-B10F-CF003B1D66DC}" type="presParOf" srcId="{0403E0A3-5365-404C-B800-D57A39CC240F}" destId="{0E840AA0-1AAC-4580-84D8-91A667C688A4}" srcOrd="22" destOrd="0" presId="urn:microsoft.com/office/officeart/2005/8/layout/vList2"/>
    <dgm:cxn modelId="{E585212D-A191-4845-80AF-96404CD5F006}" type="presParOf" srcId="{0403E0A3-5365-404C-B800-D57A39CC240F}" destId="{94345A7C-94F5-4771-B7A4-F90F29D9A40C}" srcOrd="23" destOrd="0" presId="urn:microsoft.com/office/officeart/2005/8/layout/vList2"/>
    <dgm:cxn modelId="{67C1A1E5-5FB4-4C17-A68B-C6B6B584F02B}" type="presParOf" srcId="{0403E0A3-5365-404C-B800-D57A39CC240F}" destId="{B0259688-E334-40DA-8AA9-B56C382A984B}" srcOrd="24" destOrd="0" presId="urn:microsoft.com/office/officeart/2005/8/layout/vList2"/>
    <dgm:cxn modelId="{F3F3D776-18BF-4E49-A2FD-CECD2F8F4DE9}" type="presParOf" srcId="{0403E0A3-5365-404C-B800-D57A39CC240F}" destId="{A595449B-038F-4FBC-B2A9-65224826E750}" srcOrd="25" destOrd="0" presId="urn:microsoft.com/office/officeart/2005/8/layout/vList2"/>
    <dgm:cxn modelId="{23DCAAA7-888E-4FC0-92BA-ECD014C739FA}" type="presParOf" srcId="{0403E0A3-5365-404C-B800-D57A39CC240F}" destId="{8C1306CC-9792-401A-9D33-1B5BC442D244}" srcOrd="26" destOrd="0" presId="urn:microsoft.com/office/officeart/2005/8/layout/vList2"/>
    <dgm:cxn modelId="{6498FB34-E474-4D6C-AF0F-520D62006F36}" type="presParOf" srcId="{0403E0A3-5365-404C-B800-D57A39CC240F}" destId="{55346B6A-7F3A-4FC4-AC44-8A047F4568A6}" srcOrd="27" destOrd="0" presId="urn:microsoft.com/office/officeart/2005/8/layout/vList2"/>
    <dgm:cxn modelId="{1DB78E35-8AA0-4429-A349-C6162B2F3AA2}" type="presParOf" srcId="{0403E0A3-5365-404C-B800-D57A39CC240F}" destId="{ABEA3249-14F0-4C02-A83A-B410FC719020}" srcOrd="28" destOrd="0" presId="urn:microsoft.com/office/officeart/2005/8/layout/vList2"/>
    <dgm:cxn modelId="{B9DFD6E8-60CF-4B5F-AB99-1F357485490B}" type="presParOf" srcId="{0403E0A3-5365-404C-B800-D57A39CC240F}" destId="{4535254A-D886-4E71-A203-7296E705E557}" srcOrd="29" destOrd="0" presId="urn:microsoft.com/office/officeart/2005/8/layout/vList2"/>
    <dgm:cxn modelId="{2FAB0AE8-D0D9-4CBC-AF97-2270E65FD0AB}" type="presParOf" srcId="{0403E0A3-5365-404C-B800-D57A39CC240F}" destId="{0669C2A4-FF06-4B22-9222-AA63B314F8C2}" srcOrd="30" destOrd="0" presId="urn:microsoft.com/office/officeart/2005/8/layout/vList2"/>
    <dgm:cxn modelId="{B0AE504C-F3AB-4EFD-A5F6-EF5EEB49C122}" type="presParOf" srcId="{0403E0A3-5365-404C-B800-D57A39CC240F}" destId="{D58DD1F6-C7DE-426F-925F-7F544DF009E1}" srcOrd="31" destOrd="0" presId="urn:microsoft.com/office/officeart/2005/8/layout/vList2"/>
    <dgm:cxn modelId="{D78E8FC7-4CFE-4BA5-B86E-AF182C3C188E}" type="presParOf" srcId="{0403E0A3-5365-404C-B800-D57A39CC240F}" destId="{25B3AB99-8AF8-444C-9AC4-B0A3E1B3477F}" srcOrd="32" destOrd="0" presId="urn:microsoft.com/office/officeart/2005/8/layout/vList2"/>
    <dgm:cxn modelId="{309FA68C-5F43-4F23-BC06-755D945557EF}" type="presParOf" srcId="{0403E0A3-5365-404C-B800-D57A39CC240F}" destId="{D7502BE8-3CCB-4A52-8C5C-7D52E2012C78}" srcOrd="33" destOrd="0" presId="urn:microsoft.com/office/officeart/2005/8/layout/vList2"/>
    <dgm:cxn modelId="{DDE82FC1-DC99-4EB8-A34B-5A853FC93C9C}" type="presParOf" srcId="{0403E0A3-5365-404C-B800-D57A39CC240F}" destId="{C0DB2548-351E-40D1-A352-74C601854EEE}" srcOrd="34" destOrd="0" presId="urn:microsoft.com/office/officeart/2005/8/layout/vList2"/>
    <dgm:cxn modelId="{25E40A53-F148-45EC-AF26-25F94136F4B7}" type="presParOf" srcId="{0403E0A3-5365-404C-B800-D57A39CC240F}" destId="{21048B3B-FCEF-4F3E-8083-DBB8212CD18B}" srcOrd="35" destOrd="0" presId="urn:microsoft.com/office/officeart/2005/8/layout/vList2"/>
    <dgm:cxn modelId="{33E05A8C-F98A-4BDE-8273-28CEAD281B96}" type="presParOf" srcId="{0403E0A3-5365-404C-B800-D57A39CC240F}" destId="{2C4B6A47-A1F5-49EE-AC8E-873B13A75E23}" srcOrd="36" destOrd="0" presId="urn:microsoft.com/office/officeart/2005/8/layout/vList2"/>
    <dgm:cxn modelId="{28FB81AE-0A0F-42A3-9A12-C1609D16EE0D}" type="presParOf" srcId="{0403E0A3-5365-404C-B800-D57A39CC240F}" destId="{A63E872C-5344-4BFA-AE25-09D0F887B275}" srcOrd="37" destOrd="0" presId="urn:microsoft.com/office/officeart/2005/8/layout/vList2"/>
    <dgm:cxn modelId="{A3C9DE00-30B9-4610-AD15-DD8D264A1AE4}" type="presParOf" srcId="{0403E0A3-5365-404C-B800-D57A39CC240F}" destId="{874384CD-D5F6-433B-A4DC-44D95FDEC0A5}" srcOrd="3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56FEF7-2503-4217-9EC5-299A862663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E3C649F-52FF-471D-AEB3-5DA49C95EFB7}">
      <dgm:prSet/>
      <dgm:spPr/>
      <dgm:t>
        <a:bodyPr/>
        <a:lstStyle/>
        <a:p>
          <a:pPr rtl="0"/>
          <a:r>
            <a:rPr lang="ru-RU" b="0" i="0" baseline="0" dirty="0" smtClean="0"/>
            <a:t>Альбом по временам года.</a:t>
          </a:r>
          <a:endParaRPr lang="ru-RU" b="0" i="0" baseline="0" dirty="0"/>
        </a:p>
      </dgm:t>
    </dgm:pt>
    <dgm:pt modelId="{C815C1E5-4D3D-4CA9-BFD2-0E7B50CB47BE}" type="parTrans" cxnId="{35920605-3353-45F5-9E91-06D243DC6A65}">
      <dgm:prSet/>
      <dgm:spPr/>
      <dgm:t>
        <a:bodyPr/>
        <a:lstStyle/>
        <a:p>
          <a:endParaRPr lang="ru-RU"/>
        </a:p>
      </dgm:t>
    </dgm:pt>
    <dgm:pt modelId="{E97597DC-9E4A-428E-9BE7-2D72E612EF7E}" type="sibTrans" cxnId="{35920605-3353-45F5-9E91-06D243DC6A65}">
      <dgm:prSet/>
      <dgm:spPr/>
      <dgm:t>
        <a:bodyPr/>
        <a:lstStyle/>
        <a:p>
          <a:endParaRPr lang="ru-RU"/>
        </a:p>
      </dgm:t>
    </dgm:pt>
    <dgm:pt modelId="{D19D224A-9347-4C71-89A8-1DDEF3179EAB}">
      <dgm:prSet/>
      <dgm:spPr/>
      <dgm:t>
        <a:bodyPr/>
        <a:lstStyle/>
        <a:p>
          <a:pPr rtl="0"/>
          <a:r>
            <a:rPr lang="ru-RU" b="0" i="0" baseline="0" dirty="0" smtClean="0"/>
            <a:t>Раскраски «Времена года».</a:t>
          </a:r>
          <a:endParaRPr lang="ru-RU" b="0" i="0" baseline="0" dirty="0"/>
        </a:p>
      </dgm:t>
    </dgm:pt>
    <dgm:pt modelId="{68DF76E0-FE22-445D-8D66-7A780785469F}" type="parTrans" cxnId="{B2EBCF77-DE4A-4973-89B0-ED0CC52AB075}">
      <dgm:prSet/>
      <dgm:spPr/>
      <dgm:t>
        <a:bodyPr/>
        <a:lstStyle/>
        <a:p>
          <a:endParaRPr lang="ru-RU"/>
        </a:p>
      </dgm:t>
    </dgm:pt>
    <dgm:pt modelId="{A040B05E-E736-4D32-9024-B0AF6FB9BEA4}" type="sibTrans" cxnId="{B2EBCF77-DE4A-4973-89B0-ED0CC52AB075}">
      <dgm:prSet/>
      <dgm:spPr/>
      <dgm:t>
        <a:bodyPr/>
        <a:lstStyle/>
        <a:p>
          <a:endParaRPr lang="ru-RU"/>
        </a:p>
      </dgm:t>
    </dgm:pt>
    <dgm:pt modelId="{140B8871-778A-4537-ADCF-246785FFBEC7}">
      <dgm:prSet/>
      <dgm:spPr/>
      <dgm:t>
        <a:bodyPr/>
        <a:lstStyle/>
        <a:p>
          <a:pPr rtl="0"/>
          <a:r>
            <a:rPr lang="ru-RU" b="0" i="0" baseline="0" dirty="0" smtClean="0"/>
            <a:t>Игра- вкладыш </a:t>
          </a:r>
          <a:endParaRPr lang="ru-RU" b="0" i="0" baseline="0" dirty="0"/>
        </a:p>
      </dgm:t>
    </dgm:pt>
    <dgm:pt modelId="{16846CDB-53FC-4869-811F-A4D4F8B76921}" type="parTrans" cxnId="{ABF52A97-130A-47EC-A88E-33BBE5F21700}">
      <dgm:prSet/>
      <dgm:spPr/>
      <dgm:t>
        <a:bodyPr/>
        <a:lstStyle/>
        <a:p>
          <a:endParaRPr lang="ru-RU"/>
        </a:p>
      </dgm:t>
    </dgm:pt>
    <dgm:pt modelId="{62911CF4-6C7D-4B80-A738-220EDF80A4EB}" type="sibTrans" cxnId="{ABF52A97-130A-47EC-A88E-33BBE5F21700}">
      <dgm:prSet/>
      <dgm:spPr/>
      <dgm:t>
        <a:bodyPr/>
        <a:lstStyle/>
        <a:p>
          <a:endParaRPr lang="ru-RU"/>
        </a:p>
      </dgm:t>
    </dgm:pt>
    <dgm:pt modelId="{E9107AE2-DA74-407D-9646-2D611EC9F7FE}">
      <dgm:prSet/>
      <dgm:spPr/>
      <dgm:t>
        <a:bodyPr/>
        <a:lstStyle/>
        <a:p>
          <a:pPr rtl="0"/>
          <a:r>
            <a:rPr lang="ru-RU" b="0" i="0" baseline="0" dirty="0" smtClean="0"/>
            <a:t>«Времени года».</a:t>
          </a:r>
          <a:endParaRPr lang="ru-RU" b="0" i="0" baseline="0" dirty="0"/>
        </a:p>
      </dgm:t>
    </dgm:pt>
    <dgm:pt modelId="{5D43A5B1-3930-48B3-AE6B-5ADF4A794E50}" type="parTrans" cxnId="{7782FB55-010A-4162-9D09-88F353C1FDA7}">
      <dgm:prSet/>
      <dgm:spPr/>
      <dgm:t>
        <a:bodyPr/>
        <a:lstStyle/>
        <a:p>
          <a:endParaRPr lang="ru-RU"/>
        </a:p>
      </dgm:t>
    </dgm:pt>
    <dgm:pt modelId="{7FAC8E9B-A973-4EBA-A735-40AE4D59F41C}" type="sibTrans" cxnId="{7782FB55-010A-4162-9D09-88F353C1FDA7}">
      <dgm:prSet/>
      <dgm:spPr/>
      <dgm:t>
        <a:bodyPr/>
        <a:lstStyle/>
        <a:p>
          <a:endParaRPr lang="ru-RU"/>
        </a:p>
      </dgm:t>
    </dgm:pt>
    <dgm:pt modelId="{1AB09757-E82F-4857-A026-FF2875E79420}">
      <dgm:prSet/>
      <dgm:spPr/>
      <dgm:t>
        <a:bodyPr/>
        <a:lstStyle/>
        <a:p>
          <a:pPr rtl="0"/>
          <a:r>
            <a:rPr lang="ru-RU" b="0" i="0" baseline="0" dirty="0" smtClean="0"/>
            <a:t>Календарь природы.</a:t>
          </a:r>
          <a:endParaRPr lang="ru-RU" b="0" i="0" baseline="0" dirty="0"/>
        </a:p>
      </dgm:t>
    </dgm:pt>
    <dgm:pt modelId="{56BB9146-5284-4AF9-AB7C-3D773C5FEE96}" type="parTrans" cxnId="{1B99FCF6-E25F-4835-81FF-0A2B56049567}">
      <dgm:prSet/>
      <dgm:spPr/>
      <dgm:t>
        <a:bodyPr/>
        <a:lstStyle/>
        <a:p>
          <a:endParaRPr lang="ru-RU"/>
        </a:p>
      </dgm:t>
    </dgm:pt>
    <dgm:pt modelId="{0DF38878-9611-429B-9C69-B17FC365C003}" type="sibTrans" cxnId="{1B99FCF6-E25F-4835-81FF-0A2B56049567}">
      <dgm:prSet/>
      <dgm:spPr/>
      <dgm:t>
        <a:bodyPr/>
        <a:lstStyle/>
        <a:p>
          <a:endParaRPr lang="ru-RU"/>
        </a:p>
      </dgm:t>
    </dgm:pt>
    <dgm:pt modelId="{EB48A2D8-6DB9-47DF-83C7-56F5DFDC1A6E}" type="pres">
      <dgm:prSet presAssocID="{6B56FEF7-2503-4217-9EC5-299A862663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C292E1-5493-4AB5-869B-5B4C98AED085}" type="pres">
      <dgm:prSet presAssocID="{0E3C649F-52FF-471D-AEB3-5DA49C95EFB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4B4DC-A160-455B-82FF-5AA22EF11200}" type="pres">
      <dgm:prSet presAssocID="{E97597DC-9E4A-428E-9BE7-2D72E612EF7E}" presName="spacer" presStyleCnt="0"/>
      <dgm:spPr/>
    </dgm:pt>
    <dgm:pt modelId="{3CCC115B-83B8-49E6-8E07-FED6DE37511D}" type="pres">
      <dgm:prSet presAssocID="{D19D224A-9347-4C71-89A8-1DDEF3179EA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7517C-EDB5-4996-A891-8591187F3DF1}" type="pres">
      <dgm:prSet presAssocID="{A040B05E-E736-4D32-9024-B0AF6FB9BEA4}" presName="spacer" presStyleCnt="0"/>
      <dgm:spPr/>
    </dgm:pt>
    <dgm:pt modelId="{7B42D052-7631-4DD9-AD7E-B79CCAE552EC}" type="pres">
      <dgm:prSet presAssocID="{140B8871-778A-4537-ADCF-246785FFBEC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E228A-0731-4DE8-984C-420B7BC80A32}" type="pres">
      <dgm:prSet presAssocID="{62911CF4-6C7D-4B80-A738-220EDF80A4EB}" presName="spacer" presStyleCnt="0"/>
      <dgm:spPr/>
    </dgm:pt>
    <dgm:pt modelId="{FE59E5C9-3D99-4645-8788-C892E0779DF9}" type="pres">
      <dgm:prSet presAssocID="{E9107AE2-DA74-407D-9646-2D611EC9F7F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ACEE9-3177-4420-96B8-5767729BB09A}" type="pres">
      <dgm:prSet presAssocID="{7FAC8E9B-A973-4EBA-A735-40AE4D59F41C}" presName="spacer" presStyleCnt="0"/>
      <dgm:spPr/>
    </dgm:pt>
    <dgm:pt modelId="{763A8674-FB26-4A76-9C78-FA38BB6A2228}" type="pres">
      <dgm:prSet presAssocID="{1AB09757-E82F-4857-A026-FF2875E7942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B83478-D691-4852-BA49-797E23E4670B}" type="presOf" srcId="{E9107AE2-DA74-407D-9646-2D611EC9F7FE}" destId="{FE59E5C9-3D99-4645-8788-C892E0779DF9}" srcOrd="0" destOrd="0" presId="urn:microsoft.com/office/officeart/2005/8/layout/vList2"/>
    <dgm:cxn modelId="{1452A580-3714-4499-9567-C3F148DBC17B}" type="presOf" srcId="{1AB09757-E82F-4857-A026-FF2875E79420}" destId="{763A8674-FB26-4A76-9C78-FA38BB6A2228}" srcOrd="0" destOrd="0" presId="urn:microsoft.com/office/officeart/2005/8/layout/vList2"/>
    <dgm:cxn modelId="{1B99FCF6-E25F-4835-81FF-0A2B56049567}" srcId="{6B56FEF7-2503-4217-9EC5-299A86266333}" destId="{1AB09757-E82F-4857-A026-FF2875E79420}" srcOrd="4" destOrd="0" parTransId="{56BB9146-5284-4AF9-AB7C-3D773C5FEE96}" sibTransId="{0DF38878-9611-429B-9C69-B17FC365C003}"/>
    <dgm:cxn modelId="{7782FB55-010A-4162-9D09-88F353C1FDA7}" srcId="{6B56FEF7-2503-4217-9EC5-299A86266333}" destId="{E9107AE2-DA74-407D-9646-2D611EC9F7FE}" srcOrd="3" destOrd="0" parTransId="{5D43A5B1-3930-48B3-AE6B-5ADF4A794E50}" sibTransId="{7FAC8E9B-A973-4EBA-A735-40AE4D59F41C}"/>
    <dgm:cxn modelId="{ABF52A97-130A-47EC-A88E-33BBE5F21700}" srcId="{6B56FEF7-2503-4217-9EC5-299A86266333}" destId="{140B8871-778A-4537-ADCF-246785FFBEC7}" srcOrd="2" destOrd="0" parTransId="{16846CDB-53FC-4869-811F-A4D4F8B76921}" sibTransId="{62911CF4-6C7D-4B80-A738-220EDF80A4EB}"/>
    <dgm:cxn modelId="{35920605-3353-45F5-9E91-06D243DC6A65}" srcId="{6B56FEF7-2503-4217-9EC5-299A86266333}" destId="{0E3C649F-52FF-471D-AEB3-5DA49C95EFB7}" srcOrd="0" destOrd="0" parTransId="{C815C1E5-4D3D-4CA9-BFD2-0E7B50CB47BE}" sibTransId="{E97597DC-9E4A-428E-9BE7-2D72E612EF7E}"/>
    <dgm:cxn modelId="{CF52441F-D65D-47EC-AEC4-CB63732EEDA8}" type="presOf" srcId="{0E3C649F-52FF-471D-AEB3-5DA49C95EFB7}" destId="{8CC292E1-5493-4AB5-869B-5B4C98AED085}" srcOrd="0" destOrd="0" presId="urn:microsoft.com/office/officeart/2005/8/layout/vList2"/>
    <dgm:cxn modelId="{F125244C-84C9-49B9-9250-12D51D211082}" type="presOf" srcId="{D19D224A-9347-4C71-89A8-1DDEF3179EAB}" destId="{3CCC115B-83B8-49E6-8E07-FED6DE37511D}" srcOrd="0" destOrd="0" presId="urn:microsoft.com/office/officeart/2005/8/layout/vList2"/>
    <dgm:cxn modelId="{6B31C02B-0A29-4EC2-841D-1BC2998A02C4}" type="presOf" srcId="{140B8871-778A-4537-ADCF-246785FFBEC7}" destId="{7B42D052-7631-4DD9-AD7E-B79CCAE552EC}" srcOrd="0" destOrd="0" presId="urn:microsoft.com/office/officeart/2005/8/layout/vList2"/>
    <dgm:cxn modelId="{B2EBCF77-DE4A-4973-89B0-ED0CC52AB075}" srcId="{6B56FEF7-2503-4217-9EC5-299A86266333}" destId="{D19D224A-9347-4C71-89A8-1DDEF3179EAB}" srcOrd="1" destOrd="0" parTransId="{68DF76E0-FE22-445D-8D66-7A780785469F}" sibTransId="{A040B05E-E736-4D32-9024-B0AF6FB9BEA4}"/>
    <dgm:cxn modelId="{C07E9174-DAF0-415D-A6F7-519C3AD35245}" type="presOf" srcId="{6B56FEF7-2503-4217-9EC5-299A86266333}" destId="{EB48A2D8-6DB9-47DF-83C7-56F5DFDC1A6E}" srcOrd="0" destOrd="0" presId="urn:microsoft.com/office/officeart/2005/8/layout/vList2"/>
    <dgm:cxn modelId="{22488848-7318-42FC-B471-92CC95EB6BF7}" type="presParOf" srcId="{EB48A2D8-6DB9-47DF-83C7-56F5DFDC1A6E}" destId="{8CC292E1-5493-4AB5-869B-5B4C98AED085}" srcOrd="0" destOrd="0" presId="urn:microsoft.com/office/officeart/2005/8/layout/vList2"/>
    <dgm:cxn modelId="{C036B79B-6B2C-4CC7-BAD4-7B5045DD0644}" type="presParOf" srcId="{EB48A2D8-6DB9-47DF-83C7-56F5DFDC1A6E}" destId="{5A94B4DC-A160-455B-82FF-5AA22EF11200}" srcOrd="1" destOrd="0" presId="urn:microsoft.com/office/officeart/2005/8/layout/vList2"/>
    <dgm:cxn modelId="{0AE09AEF-3BB8-4A68-BBA5-A026364DBC3A}" type="presParOf" srcId="{EB48A2D8-6DB9-47DF-83C7-56F5DFDC1A6E}" destId="{3CCC115B-83B8-49E6-8E07-FED6DE37511D}" srcOrd="2" destOrd="0" presId="urn:microsoft.com/office/officeart/2005/8/layout/vList2"/>
    <dgm:cxn modelId="{38807370-3521-453E-B53C-097660A8A0E9}" type="presParOf" srcId="{EB48A2D8-6DB9-47DF-83C7-56F5DFDC1A6E}" destId="{5957517C-EDB5-4996-A891-8591187F3DF1}" srcOrd="3" destOrd="0" presId="urn:microsoft.com/office/officeart/2005/8/layout/vList2"/>
    <dgm:cxn modelId="{8A223620-B889-42F2-A5C7-A5B2EA9FDD69}" type="presParOf" srcId="{EB48A2D8-6DB9-47DF-83C7-56F5DFDC1A6E}" destId="{7B42D052-7631-4DD9-AD7E-B79CCAE552EC}" srcOrd="4" destOrd="0" presId="urn:microsoft.com/office/officeart/2005/8/layout/vList2"/>
    <dgm:cxn modelId="{0FEBC529-37C0-499D-AE67-7F7AE0575527}" type="presParOf" srcId="{EB48A2D8-6DB9-47DF-83C7-56F5DFDC1A6E}" destId="{65CE228A-0731-4DE8-984C-420B7BC80A32}" srcOrd="5" destOrd="0" presId="urn:microsoft.com/office/officeart/2005/8/layout/vList2"/>
    <dgm:cxn modelId="{59886FC1-16CD-43B4-9D8F-BA4EE839D906}" type="presParOf" srcId="{EB48A2D8-6DB9-47DF-83C7-56F5DFDC1A6E}" destId="{FE59E5C9-3D99-4645-8788-C892E0779DF9}" srcOrd="6" destOrd="0" presId="urn:microsoft.com/office/officeart/2005/8/layout/vList2"/>
    <dgm:cxn modelId="{8B997823-84C5-4443-995D-0F7850CC45A4}" type="presParOf" srcId="{EB48A2D8-6DB9-47DF-83C7-56F5DFDC1A6E}" destId="{110ACEE9-3177-4420-96B8-5767729BB09A}" srcOrd="7" destOrd="0" presId="urn:microsoft.com/office/officeart/2005/8/layout/vList2"/>
    <dgm:cxn modelId="{0A8CC0E5-F7A0-4023-A87E-9CD375A71D6C}" type="presParOf" srcId="{EB48A2D8-6DB9-47DF-83C7-56F5DFDC1A6E}" destId="{763A8674-FB26-4A76-9C78-FA38BB6A222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44F0C7E-0BDB-4B83-99DC-58DE22846B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397DF7-8678-4D3C-B83E-4687867B404A}">
      <dgm:prSet/>
      <dgm:spPr/>
      <dgm:t>
        <a:bodyPr/>
        <a:lstStyle/>
        <a:p>
          <a:pPr rtl="0"/>
          <a:r>
            <a:rPr lang="ru-RU" b="0" i="0" baseline="0" dirty="0" smtClean="0"/>
            <a:t> Мячи разного диаметра.</a:t>
          </a:r>
          <a:endParaRPr lang="ru-RU" b="0" i="0" baseline="0" dirty="0"/>
        </a:p>
      </dgm:t>
    </dgm:pt>
    <dgm:pt modelId="{B4E16052-92DE-4569-ABD8-13AE2417599F}" type="parTrans" cxnId="{69F8C595-C77F-43F6-89B0-77C8A819F10E}">
      <dgm:prSet/>
      <dgm:spPr/>
      <dgm:t>
        <a:bodyPr/>
        <a:lstStyle/>
        <a:p>
          <a:endParaRPr lang="ru-RU"/>
        </a:p>
      </dgm:t>
    </dgm:pt>
    <dgm:pt modelId="{D79F97BF-23E1-4676-B39F-FAF9CD9C8722}" type="sibTrans" cxnId="{69F8C595-C77F-43F6-89B0-77C8A819F10E}">
      <dgm:prSet/>
      <dgm:spPr/>
      <dgm:t>
        <a:bodyPr/>
        <a:lstStyle/>
        <a:p>
          <a:endParaRPr lang="ru-RU"/>
        </a:p>
      </dgm:t>
    </dgm:pt>
    <dgm:pt modelId="{0139F3CE-14A1-4AC4-955E-D3F2C199FBB8}">
      <dgm:prSet/>
      <dgm:spPr/>
      <dgm:t>
        <a:bodyPr/>
        <a:lstStyle/>
        <a:p>
          <a:pPr rtl="0"/>
          <a:r>
            <a:rPr lang="ru-RU" b="0" i="0" baseline="0" dirty="0" err="1" smtClean="0"/>
            <a:t>Кольцеброс</a:t>
          </a:r>
          <a:r>
            <a:rPr lang="ru-RU" b="0" i="0" baseline="0" dirty="0" smtClean="0"/>
            <a:t>.</a:t>
          </a:r>
          <a:endParaRPr lang="ru-RU" b="0" i="0" baseline="0" dirty="0"/>
        </a:p>
      </dgm:t>
    </dgm:pt>
    <dgm:pt modelId="{E936C128-92CF-4D93-8DDF-00388EDCABA9}" type="parTrans" cxnId="{82886388-EBB8-4C35-A1D5-23D8E5D783D2}">
      <dgm:prSet/>
      <dgm:spPr/>
      <dgm:t>
        <a:bodyPr/>
        <a:lstStyle/>
        <a:p>
          <a:endParaRPr lang="ru-RU"/>
        </a:p>
      </dgm:t>
    </dgm:pt>
    <dgm:pt modelId="{826A0078-B0EE-4CED-9308-24DF35A8D2F5}" type="sibTrans" cxnId="{82886388-EBB8-4C35-A1D5-23D8E5D783D2}">
      <dgm:prSet/>
      <dgm:spPr/>
      <dgm:t>
        <a:bodyPr/>
        <a:lstStyle/>
        <a:p>
          <a:endParaRPr lang="ru-RU"/>
        </a:p>
      </dgm:t>
    </dgm:pt>
    <dgm:pt modelId="{52E571FC-8F80-4832-BCBF-5B46F44BECD0}">
      <dgm:prSet/>
      <dgm:spPr/>
      <dgm:t>
        <a:bodyPr/>
        <a:lstStyle/>
        <a:p>
          <a:pPr rtl="0"/>
          <a:r>
            <a:rPr lang="ru-RU" b="0" i="0" baseline="0" dirty="0" err="1" smtClean="0"/>
            <a:t>Ветрушка</a:t>
          </a:r>
          <a:r>
            <a:rPr lang="ru-RU" b="0" i="0" baseline="0" dirty="0" smtClean="0"/>
            <a:t>.</a:t>
          </a:r>
          <a:endParaRPr lang="ru-RU" b="0" i="0" baseline="0" dirty="0"/>
        </a:p>
      </dgm:t>
    </dgm:pt>
    <dgm:pt modelId="{3B3E4E3C-2DA5-4AD3-87C4-378084D0F94D}" type="parTrans" cxnId="{53AFBF6C-E31A-46CF-A9DB-EA76579DB512}">
      <dgm:prSet/>
      <dgm:spPr/>
      <dgm:t>
        <a:bodyPr/>
        <a:lstStyle/>
        <a:p>
          <a:endParaRPr lang="ru-RU"/>
        </a:p>
      </dgm:t>
    </dgm:pt>
    <dgm:pt modelId="{8C9C33A2-7C60-49A1-A665-BDB239132079}" type="sibTrans" cxnId="{53AFBF6C-E31A-46CF-A9DB-EA76579DB512}">
      <dgm:prSet/>
      <dgm:spPr/>
      <dgm:t>
        <a:bodyPr/>
        <a:lstStyle/>
        <a:p>
          <a:endParaRPr lang="ru-RU"/>
        </a:p>
      </dgm:t>
    </dgm:pt>
    <dgm:pt modelId="{E4067E94-AF08-43EA-B4C8-D4F4F5479815}">
      <dgm:prSet/>
      <dgm:spPr/>
      <dgm:t>
        <a:bodyPr/>
        <a:lstStyle/>
        <a:p>
          <a:pPr rtl="0"/>
          <a:r>
            <a:rPr lang="ru-RU" b="0" i="0" baseline="0" dirty="0" smtClean="0"/>
            <a:t> Комплект разноцветных  кеглей.</a:t>
          </a:r>
          <a:endParaRPr lang="ru-RU" b="0" i="0" baseline="0" dirty="0"/>
        </a:p>
      </dgm:t>
    </dgm:pt>
    <dgm:pt modelId="{9DA6BB46-698A-4852-B627-2B1BF42A4923}" type="parTrans" cxnId="{754DC29D-894C-450D-AC99-DEBA0C8C7C9C}">
      <dgm:prSet/>
      <dgm:spPr/>
      <dgm:t>
        <a:bodyPr/>
        <a:lstStyle/>
        <a:p>
          <a:endParaRPr lang="ru-RU"/>
        </a:p>
      </dgm:t>
    </dgm:pt>
    <dgm:pt modelId="{C0E08912-E1E7-438E-99A8-9CFEDD65575F}" type="sibTrans" cxnId="{754DC29D-894C-450D-AC99-DEBA0C8C7C9C}">
      <dgm:prSet/>
      <dgm:spPr/>
      <dgm:t>
        <a:bodyPr/>
        <a:lstStyle/>
        <a:p>
          <a:endParaRPr lang="ru-RU"/>
        </a:p>
      </dgm:t>
    </dgm:pt>
    <dgm:pt modelId="{94CDAD24-4C70-48A3-ADB5-B1D9F8B12AD8}">
      <dgm:prSet/>
      <dgm:spPr/>
      <dgm:t>
        <a:bodyPr/>
        <a:lstStyle/>
        <a:p>
          <a:pPr rtl="0"/>
          <a:r>
            <a:rPr lang="ru-RU" b="0" i="0" baseline="0" dirty="0" smtClean="0"/>
            <a:t> Мячи массажные.</a:t>
          </a:r>
          <a:endParaRPr lang="ru-RU" b="0" i="0" baseline="0" dirty="0"/>
        </a:p>
      </dgm:t>
    </dgm:pt>
    <dgm:pt modelId="{DCBD55FE-8237-444E-9CB9-BA1287285EBE}" type="parTrans" cxnId="{BCFBDF23-ED72-4CBF-84C4-91ADF131C6B2}">
      <dgm:prSet/>
      <dgm:spPr/>
      <dgm:t>
        <a:bodyPr/>
        <a:lstStyle/>
        <a:p>
          <a:endParaRPr lang="ru-RU"/>
        </a:p>
      </dgm:t>
    </dgm:pt>
    <dgm:pt modelId="{9E9DAEFF-F7E7-4612-A19D-519AE6543257}" type="sibTrans" cxnId="{BCFBDF23-ED72-4CBF-84C4-91ADF131C6B2}">
      <dgm:prSet/>
      <dgm:spPr/>
      <dgm:t>
        <a:bodyPr/>
        <a:lstStyle/>
        <a:p>
          <a:endParaRPr lang="ru-RU"/>
        </a:p>
      </dgm:t>
    </dgm:pt>
    <dgm:pt modelId="{2592E512-05DA-4BC7-8993-593DFAF8687B}">
      <dgm:prSet/>
      <dgm:spPr/>
      <dgm:t>
        <a:bodyPr/>
        <a:lstStyle/>
        <a:p>
          <a:pPr rtl="0"/>
          <a:r>
            <a:rPr lang="ru-RU" b="0" i="0" baseline="0" dirty="0" smtClean="0"/>
            <a:t>Мячи резиновые.</a:t>
          </a:r>
          <a:endParaRPr lang="ru-RU" b="0" i="0" baseline="0" dirty="0"/>
        </a:p>
      </dgm:t>
    </dgm:pt>
    <dgm:pt modelId="{C8DE7D4E-844E-4CCE-8414-0B8FECF54B14}" type="parTrans" cxnId="{0551945E-5A07-4B9F-93F6-F402EA142ECD}">
      <dgm:prSet/>
      <dgm:spPr/>
      <dgm:t>
        <a:bodyPr/>
        <a:lstStyle/>
        <a:p>
          <a:endParaRPr lang="ru-RU"/>
        </a:p>
      </dgm:t>
    </dgm:pt>
    <dgm:pt modelId="{D9122A2C-BB5F-4BBF-82B3-B52468CC34C7}" type="sibTrans" cxnId="{0551945E-5A07-4B9F-93F6-F402EA142ECD}">
      <dgm:prSet/>
      <dgm:spPr/>
      <dgm:t>
        <a:bodyPr/>
        <a:lstStyle/>
        <a:p>
          <a:endParaRPr lang="ru-RU"/>
        </a:p>
      </dgm:t>
    </dgm:pt>
    <dgm:pt modelId="{7DE94D92-A036-433E-9146-041FC7C04EE9}">
      <dgm:prSet/>
      <dgm:spPr/>
      <dgm:t>
        <a:bodyPr/>
        <a:lstStyle/>
        <a:p>
          <a:pPr rtl="0"/>
          <a:r>
            <a:rPr lang="ru-RU" b="0" i="0" baseline="0" dirty="0" smtClean="0"/>
            <a:t>Массажные дорожки для ног.</a:t>
          </a:r>
          <a:endParaRPr lang="ru-RU" b="0" i="0" baseline="0" dirty="0"/>
        </a:p>
      </dgm:t>
    </dgm:pt>
    <dgm:pt modelId="{CD178DF5-7F2D-4C12-BEC1-C567C8F5A6CC}" type="parTrans" cxnId="{4F901895-A300-4821-A067-D7174E059C29}">
      <dgm:prSet/>
      <dgm:spPr/>
      <dgm:t>
        <a:bodyPr/>
        <a:lstStyle/>
        <a:p>
          <a:endParaRPr lang="ru-RU"/>
        </a:p>
      </dgm:t>
    </dgm:pt>
    <dgm:pt modelId="{F783BF8D-5FBA-411E-8F97-A6B24BC82B38}" type="sibTrans" cxnId="{4F901895-A300-4821-A067-D7174E059C29}">
      <dgm:prSet/>
      <dgm:spPr/>
      <dgm:t>
        <a:bodyPr/>
        <a:lstStyle/>
        <a:p>
          <a:endParaRPr lang="ru-RU"/>
        </a:p>
      </dgm:t>
    </dgm:pt>
    <dgm:pt modelId="{52DA257A-E6C8-4C0F-8227-6AFF565E87AB}">
      <dgm:prSet/>
      <dgm:spPr/>
      <dgm:t>
        <a:bodyPr/>
        <a:lstStyle/>
        <a:p>
          <a:pPr rtl="0"/>
          <a:r>
            <a:rPr lang="ru-RU" b="0" i="0" baseline="0" dirty="0" smtClean="0"/>
            <a:t> Кегли.</a:t>
          </a:r>
          <a:endParaRPr lang="ru-RU" b="0" i="0" baseline="0" dirty="0"/>
        </a:p>
      </dgm:t>
    </dgm:pt>
    <dgm:pt modelId="{2E8BE24F-5F71-4DF1-9BED-5DA5FD36C7CD}" type="parTrans" cxnId="{BB35302D-D02A-4173-AF6A-2459BD71611F}">
      <dgm:prSet/>
      <dgm:spPr/>
      <dgm:t>
        <a:bodyPr/>
        <a:lstStyle/>
        <a:p>
          <a:endParaRPr lang="ru-RU"/>
        </a:p>
      </dgm:t>
    </dgm:pt>
    <dgm:pt modelId="{9F321DD4-629D-420C-BDEB-C1D4343D0792}" type="sibTrans" cxnId="{BB35302D-D02A-4173-AF6A-2459BD71611F}">
      <dgm:prSet/>
      <dgm:spPr/>
      <dgm:t>
        <a:bodyPr/>
        <a:lstStyle/>
        <a:p>
          <a:endParaRPr lang="ru-RU"/>
        </a:p>
      </dgm:t>
    </dgm:pt>
    <dgm:pt modelId="{935592B0-EBF3-4F8B-9ADD-72D0E3EA097B}" type="pres">
      <dgm:prSet presAssocID="{144F0C7E-0BDB-4B83-99DC-58DE22846B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B8FB40-5845-43B4-A373-9645F5EA1685}" type="pres">
      <dgm:prSet presAssocID="{B7397DF7-8678-4D3C-B83E-4687867B404A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7B693-3DBA-42E5-BFF5-C6ABDF27636C}" type="pres">
      <dgm:prSet presAssocID="{D79F97BF-23E1-4676-B39F-FAF9CD9C8722}" presName="spacer" presStyleCnt="0"/>
      <dgm:spPr/>
    </dgm:pt>
    <dgm:pt modelId="{6D9BD52B-FC9F-40CB-BFAC-B254E7E20F62}" type="pres">
      <dgm:prSet presAssocID="{0139F3CE-14A1-4AC4-955E-D3F2C199FBB8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0A1E2-3FAA-40C2-9BF4-9E56118477A7}" type="pres">
      <dgm:prSet presAssocID="{826A0078-B0EE-4CED-9308-24DF35A8D2F5}" presName="spacer" presStyleCnt="0"/>
      <dgm:spPr/>
    </dgm:pt>
    <dgm:pt modelId="{44E14C29-63E6-4510-B25E-72F5A48487E2}" type="pres">
      <dgm:prSet presAssocID="{52E571FC-8F80-4832-BCBF-5B46F44BECD0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9517C-B6A2-4172-B82B-2E65396CA6F8}" type="pres">
      <dgm:prSet presAssocID="{8C9C33A2-7C60-49A1-A665-BDB239132079}" presName="spacer" presStyleCnt="0"/>
      <dgm:spPr/>
    </dgm:pt>
    <dgm:pt modelId="{0F3AB9DA-0235-4DB0-9B7D-A754C9A2F383}" type="pres">
      <dgm:prSet presAssocID="{E4067E94-AF08-43EA-B4C8-D4F4F5479815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6E4D8-B767-4E16-81D6-BEBE4063269A}" type="pres">
      <dgm:prSet presAssocID="{C0E08912-E1E7-438E-99A8-9CFEDD65575F}" presName="spacer" presStyleCnt="0"/>
      <dgm:spPr/>
    </dgm:pt>
    <dgm:pt modelId="{E3859FCA-D7A5-41DA-BEAB-BA567F39120A}" type="pres">
      <dgm:prSet presAssocID="{94CDAD24-4C70-48A3-ADB5-B1D9F8B12AD8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0F4E5-8723-414D-A90F-5FEEE535B0D2}" type="pres">
      <dgm:prSet presAssocID="{9E9DAEFF-F7E7-4612-A19D-519AE6543257}" presName="spacer" presStyleCnt="0"/>
      <dgm:spPr/>
    </dgm:pt>
    <dgm:pt modelId="{43B308E6-3A97-48C4-B5DC-3FB3F74E8386}" type="pres">
      <dgm:prSet presAssocID="{2592E512-05DA-4BC7-8993-593DFAF8687B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E1670-ED1F-4657-B3AE-F0B5EE7028B3}" type="pres">
      <dgm:prSet presAssocID="{D9122A2C-BB5F-4BBF-82B3-B52468CC34C7}" presName="spacer" presStyleCnt="0"/>
      <dgm:spPr/>
    </dgm:pt>
    <dgm:pt modelId="{6D3CE401-736B-47EF-AD39-2A7CB7CF5B26}" type="pres">
      <dgm:prSet presAssocID="{7DE94D92-A036-433E-9146-041FC7C04EE9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2308D-AFA0-467E-ACFA-27DA5686DFA9}" type="pres">
      <dgm:prSet presAssocID="{F783BF8D-5FBA-411E-8F97-A6B24BC82B38}" presName="spacer" presStyleCnt="0"/>
      <dgm:spPr/>
    </dgm:pt>
    <dgm:pt modelId="{F267A4A9-B907-43F7-B9FC-695DCE1350A6}" type="pres">
      <dgm:prSet presAssocID="{52DA257A-E6C8-4C0F-8227-6AFF565E87AB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4DC29D-894C-450D-AC99-DEBA0C8C7C9C}" srcId="{144F0C7E-0BDB-4B83-99DC-58DE22846BBC}" destId="{E4067E94-AF08-43EA-B4C8-D4F4F5479815}" srcOrd="3" destOrd="0" parTransId="{9DA6BB46-698A-4852-B627-2B1BF42A4923}" sibTransId="{C0E08912-E1E7-438E-99A8-9CFEDD65575F}"/>
    <dgm:cxn modelId="{82886388-EBB8-4C35-A1D5-23D8E5D783D2}" srcId="{144F0C7E-0BDB-4B83-99DC-58DE22846BBC}" destId="{0139F3CE-14A1-4AC4-955E-D3F2C199FBB8}" srcOrd="1" destOrd="0" parTransId="{E936C128-92CF-4D93-8DDF-00388EDCABA9}" sibTransId="{826A0078-B0EE-4CED-9308-24DF35A8D2F5}"/>
    <dgm:cxn modelId="{4F901895-A300-4821-A067-D7174E059C29}" srcId="{144F0C7E-0BDB-4B83-99DC-58DE22846BBC}" destId="{7DE94D92-A036-433E-9146-041FC7C04EE9}" srcOrd="6" destOrd="0" parTransId="{CD178DF5-7F2D-4C12-BEC1-C567C8F5A6CC}" sibTransId="{F783BF8D-5FBA-411E-8F97-A6B24BC82B38}"/>
    <dgm:cxn modelId="{6977166F-0DF4-41F9-9E87-B72414388B8E}" type="presOf" srcId="{7DE94D92-A036-433E-9146-041FC7C04EE9}" destId="{6D3CE401-736B-47EF-AD39-2A7CB7CF5B26}" srcOrd="0" destOrd="0" presId="urn:microsoft.com/office/officeart/2005/8/layout/vList2"/>
    <dgm:cxn modelId="{7F51494A-23D0-44F6-8C6F-7255A894F755}" type="presOf" srcId="{B7397DF7-8678-4D3C-B83E-4687867B404A}" destId="{D3B8FB40-5845-43B4-A373-9645F5EA1685}" srcOrd="0" destOrd="0" presId="urn:microsoft.com/office/officeart/2005/8/layout/vList2"/>
    <dgm:cxn modelId="{7DF099C0-CE5F-4325-92D7-C497149346AA}" type="presOf" srcId="{2592E512-05DA-4BC7-8993-593DFAF8687B}" destId="{43B308E6-3A97-48C4-B5DC-3FB3F74E8386}" srcOrd="0" destOrd="0" presId="urn:microsoft.com/office/officeart/2005/8/layout/vList2"/>
    <dgm:cxn modelId="{C672B355-1AC3-4449-9688-4E75F1BD6ADE}" type="presOf" srcId="{52E571FC-8F80-4832-BCBF-5B46F44BECD0}" destId="{44E14C29-63E6-4510-B25E-72F5A48487E2}" srcOrd="0" destOrd="0" presId="urn:microsoft.com/office/officeart/2005/8/layout/vList2"/>
    <dgm:cxn modelId="{CAAC1021-106E-4A26-9274-F20CA50FCCA8}" type="presOf" srcId="{144F0C7E-0BDB-4B83-99DC-58DE22846BBC}" destId="{935592B0-EBF3-4F8B-9ADD-72D0E3EA097B}" srcOrd="0" destOrd="0" presId="urn:microsoft.com/office/officeart/2005/8/layout/vList2"/>
    <dgm:cxn modelId="{53AFBF6C-E31A-46CF-A9DB-EA76579DB512}" srcId="{144F0C7E-0BDB-4B83-99DC-58DE22846BBC}" destId="{52E571FC-8F80-4832-BCBF-5B46F44BECD0}" srcOrd="2" destOrd="0" parTransId="{3B3E4E3C-2DA5-4AD3-87C4-378084D0F94D}" sibTransId="{8C9C33A2-7C60-49A1-A665-BDB239132079}"/>
    <dgm:cxn modelId="{18AA97E2-B670-45EE-84B8-67FE66CC7122}" type="presOf" srcId="{52DA257A-E6C8-4C0F-8227-6AFF565E87AB}" destId="{F267A4A9-B907-43F7-B9FC-695DCE1350A6}" srcOrd="0" destOrd="0" presId="urn:microsoft.com/office/officeart/2005/8/layout/vList2"/>
    <dgm:cxn modelId="{5E2C6F32-7B30-4BED-885B-5A6E17752067}" type="presOf" srcId="{94CDAD24-4C70-48A3-ADB5-B1D9F8B12AD8}" destId="{E3859FCA-D7A5-41DA-BEAB-BA567F39120A}" srcOrd="0" destOrd="0" presId="urn:microsoft.com/office/officeart/2005/8/layout/vList2"/>
    <dgm:cxn modelId="{CDFDA8D9-A5B1-4486-B85C-1129B48D4D0D}" type="presOf" srcId="{0139F3CE-14A1-4AC4-955E-D3F2C199FBB8}" destId="{6D9BD52B-FC9F-40CB-BFAC-B254E7E20F62}" srcOrd="0" destOrd="0" presId="urn:microsoft.com/office/officeart/2005/8/layout/vList2"/>
    <dgm:cxn modelId="{BCFBDF23-ED72-4CBF-84C4-91ADF131C6B2}" srcId="{144F0C7E-0BDB-4B83-99DC-58DE22846BBC}" destId="{94CDAD24-4C70-48A3-ADB5-B1D9F8B12AD8}" srcOrd="4" destOrd="0" parTransId="{DCBD55FE-8237-444E-9CB9-BA1287285EBE}" sibTransId="{9E9DAEFF-F7E7-4612-A19D-519AE6543257}"/>
    <dgm:cxn modelId="{69F8C595-C77F-43F6-89B0-77C8A819F10E}" srcId="{144F0C7E-0BDB-4B83-99DC-58DE22846BBC}" destId="{B7397DF7-8678-4D3C-B83E-4687867B404A}" srcOrd="0" destOrd="0" parTransId="{B4E16052-92DE-4569-ABD8-13AE2417599F}" sibTransId="{D79F97BF-23E1-4676-B39F-FAF9CD9C8722}"/>
    <dgm:cxn modelId="{0551945E-5A07-4B9F-93F6-F402EA142ECD}" srcId="{144F0C7E-0BDB-4B83-99DC-58DE22846BBC}" destId="{2592E512-05DA-4BC7-8993-593DFAF8687B}" srcOrd="5" destOrd="0" parTransId="{C8DE7D4E-844E-4CCE-8414-0B8FECF54B14}" sibTransId="{D9122A2C-BB5F-4BBF-82B3-B52468CC34C7}"/>
    <dgm:cxn modelId="{2C2C0159-6352-4451-9CF6-CAD50CB89630}" type="presOf" srcId="{E4067E94-AF08-43EA-B4C8-D4F4F5479815}" destId="{0F3AB9DA-0235-4DB0-9B7D-A754C9A2F383}" srcOrd="0" destOrd="0" presId="urn:microsoft.com/office/officeart/2005/8/layout/vList2"/>
    <dgm:cxn modelId="{BB35302D-D02A-4173-AF6A-2459BD71611F}" srcId="{144F0C7E-0BDB-4B83-99DC-58DE22846BBC}" destId="{52DA257A-E6C8-4C0F-8227-6AFF565E87AB}" srcOrd="7" destOrd="0" parTransId="{2E8BE24F-5F71-4DF1-9BED-5DA5FD36C7CD}" sibTransId="{9F321DD4-629D-420C-BDEB-C1D4343D0792}"/>
    <dgm:cxn modelId="{D0021A70-3576-43D1-97A5-266200705A84}" type="presParOf" srcId="{935592B0-EBF3-4F8B-9ADD-72D0E3EA097B}" destId="{D3B8FB40-5845-43B4-A373-9645F5EA1685}" srcOrd="0" destOrd="0" presId="urn:microsoft.com/office/officeart/2005/8/layout/vList2"/>
    <dgm:cxn modelId="{533D3A5D-81E5-46C1-BD14-6BBC1E2FE4B5}" type="presParOf" srcId="{935592B0-EBF3-4F8B-9ADD-72D0E3EA097B}" destId="{7A97B693-3DBA-42E5-BFF5-C6ABDF27636C}" srcOrd="1" destOrd="0" presId="urn:microsoft.com/office/officeart/2005/8/layout/vList2"/>
    <dgm:cxn modelId="{4D554757-591F-44DF-9CB6-A37D95B7A1F5}" type="presParOf" srcId="{935592B0-EBF3-4F8B-9ADD-72D0E3EA097B}" destId="{6D9BD52B-FC9F-40CB-BFAC-B254E7E20F62}" srcOrd="2" destOrd="0" presId="urn:microsoft.com/office/officeart/2005/8/layout/vList2"/>
    <dgm:cxn modelId="{D56FC425-B9A6-431A-B05A-182BDE579800}" type="presParOf" srcId="{935592B0-EBF3-4F8B-9ADD-72D0E3EA097B}" destId="{BFF0A1E2-3FAA-40C2-9BF4-9E56118477A7}" srcOrd="3" destOrd="0" presId="urn:microsoft.com/office/officeart/2005/8/layout/vList2"/>
    <dgm:cxn modelId="{1A19FC48-D525-4D43-A650-16537EA99722}" type="presParOf" srcId="{935592B0-EBF3-4F8B-9ADD-72D0E3EA097B}" destId="{44E14C29-63E6-4510-B25E-72F5A48487E2}" srcOrd="4" destOrd="0" presId="urn:microsoft.com/office/officeart/2005/8/layout/vList2"/>
    <dgm:cxn modelId="{4FD7AC8D-E006-49F8-A275-8B383D3C8D01}" type="presParOf" srcId="{935592B0-EBF3-4F8B-9ADD-72D0E3EA097B}" destId="{27E9517C-B6A2-4172-B82B-2E65396CA6F8}" srcOrd="5" destOrd="0" presId="urn:microsoft.com/office/officeart/2005/8/layout/vList2"/>
    <dgm:cxn modelId="{F1DF04A1-F33C-40CB-BA24-FEF6380946F2}" type="presParOf" srcId="{935592B0-EBF3-4F8B-9ADD-72D0E3EA097B}" destId="{0F3AB9DA-0235-4DB0-9B7D-A754C9A2F383}" srcOrd="6" destOrd="0" presId="urn:microsoft.com/office/officeart/2005/8/layout/vList2"/>
    <dgm:cxn modelId="{CD29BA36-A75B-444A-B53D-91CB8558FB33}" type="presParOf" srcId="{935592B0-EBF3-4F8B-9ADD-72D0E3EA097B}" destId="{46E6E4D8-B767-4E16-81D6-BEBE4063269A}" srcOrd="7" destOrd="0" presId="urn:microsoft.com/office/officeart/2005/8/layout/vList2"/>
    <dgm:cxn modelId="{078426BB-5103-46C2-A017-571453CB0FB1}" type="presParOf" srcId="{935592B0-EBF3-4F8B-9ADD-72D0E3EA097B}" destId="{E3859FCA-D7A5-41DA-BEAB-BA567F39120A}" srcOrd="8" destOrd="0" presId="urn:microsoft.com/office/officeart/2005/8/layout/vList2"/>
    <dgm:cxn modelId="{DD8B8C54-6EAF-48E5-8CBA-764A54653864}" type="presParOf" srcId="{935592B0-EBF3-4F8B-9ADD-72D0E3EA097B}" destId="{ACA0F4E5-8723-414D-A90F-5FEEE535B0D2}" srcOrd="9" destOrd="0" presId="urn:microsoft.com/office/officeart/2005/8/layout/vList2"/>
    <dgm:cxn modelId="{9660BF71-81CA-48AB-854B-D8CD6EDB4251}" type="presParOf" srcId="{935592B0-EBF3-4F8B-9ADD-72D0E3EA097B}" destId="{43B308E6-3A97-48C4-B5DC-3FB3F74E8386}" srcOrd="10" destOrd="0" presId="urn:microsoft.com/office/officeart/2005/8/layout/vList2"/>
    <dgm:cxn modelId="{378CF2A7-24EE-408A-AF1F-EC0A8E08529E}" type="presParOf" srcId="{935592B0-EBF3-4F8B-9ADD-72D0E3EA097B}" destId="{427E1670-ED1F-4657-B3AE-F0B5EE7028B3}" srcOrd="11" destOrd="0" presId="urn:microsoft.com/office/officeart/2005/8/layout/vList2"/>
    <dgm:cxn modelId="{D68E5B43-F80C-44D2-8A03-D5AD6329BDAD}" type="presParOf" srcId="{935592B0-EBF3-4F8B-9ADD-72D0E3EA097B}" destId="{6D3CE401-736B-47EF-AD39-2A7CB7CF5B26}" srcOrd="12" destOrd="0" presId="urn:microsoft.com/office/officeart/2005/8/layout/vList2"/>
    <dgm:cxn modelId="{F8F8F197-5E4E-47F8-98C6-C67E1FF99D40}" type="presParOf" srcId="{935592B0-EBF3-4F8B-9ADD-72D0E3EA097B}" destId="{9CB2308D-AFA0-467E-ACFA-27DA5686DFA9}" srcOrd="13" destOrd="0" presId="urn:microsoft.com/office/officeart/2005/8/layout/vList2"/>
    <dgm:cxn modelId="{DAFC75C2-39FA-4E62-BD46-01CB8B596706}" type="presParOf" srcId="{935592B0-EBF3-4F8B-9ADD-72D0E3EA097B}" destId="{F267A4A9-B907-43F7-B9FC-695DCE1350A6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65C0D63-8319-4632-BF98-C6E0D4DF63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B7487F3-08E0-4FC0-AF51-65675F2D3A99}">
      <dgm:prSet/>
      <dgm:spPr/>
      <dgm:t>
        <a:bodyPr/>
        <a:lstStyle/>
        <a:p>
          <a:pPr algn="ctr" rtl="0"/>
          <a:r>
            <a:rPr lang="ru-RU" b="1" dirty="0" smtClean="0"/>
            <a:t>ФИЗКУЛЬТУРНО-ОЗДОРОВИТЕЛЬНЫЙ ЦЕНТР</a:t>
          </a:r>
          <a:endParaRPr lang="ru-RU" dirty="0"/>
        </a:p>
      </dgm:t>
    </dgm:pt>
    <dgm:pt modelId="{0410A7BD-2C10-4457-BE3D-0144A2289DDC}" type="parTrans" cxnId="{85B4EB7C-F2EF-4C06-B94A-79D44139EB97}">
      <dgm:prSet/>
      <dgm:spPr/>
      <dgm:t>
        <a:bodyPr/>
        <a:lstStyle/>
        <a:p>
          <a:endParaRPr lang="ru-RU"/>
        </a:p>
      </dgm:t>
    </dgm:pt>
    <dgm:pt modelId="{0409E047-66FB-4B47-961A-DC4CD6925906}" type="sibTrans" cxnId="{85B4EB7C-F2EF-4C06-B94A-79D44139EB97}">
      <dgm:prSet/>
      <dgm:spPr/>
      <dgm:t>
        <a:bodyPr/>
        <a:lstStyle/>
        <a:p>
          <a:endParaRPr lang="ru-RU"/>
        </a:p>
      </dgm:t>
    </dgm:pt>
    <dgm:pt modelId="{A4488017-7A16-43F4-B3CC-A30B50B57B43}" type="pres">
      <dgm:prSet presAssocID="{165C0D63-8319-4632-BF98-C6E0D4DF63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D1D34F-79CB-4D16-B83D-5F778CDD0CE3}" type="pres">
      <dgm:prSet presAssocID="{DB7487F3-08E0-4FC0-AF51-65675F2D3A9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DF0369-6F71-4308-B368-18F4AECF0249}" type="presOf" srcId="{165C0D63-8319-4632-BF98-C6E0D4DF635F}" destId="{A4488017-7A16-43F4-B3CC-A30B50B57B43}" srcOrd="0" destOrd="0" presId="urn:microsoft.com/office/officeart/2005/8/layout/vList2"/>
    <dgm:cxn modelId="{85B4EB7C-F2EF-4C06-B94A-79D44139EB97}" srcId="{165C0D63-8319-4632-BF98-C6E0D4DF635F}" destId="{DB7487F3-08E0-4FC0-AF51-65675F2D3A99}" srcOrd="0" destOrd="0" parTransId="{0410A7BD-2C10-4457-BE3D-0144A2289DDC}" sibTransId="{0409E047-66FB-4B47-961A-DC4CD6925906}"/>
    <dgm:cxn modelId="{0F400892-2303-46DE-9809-AD1373CCB91E}" type="presOf" srcId="{DB7487F3-08E0-4FC0-AF51-65675F2D3A99}" destId="{CFD1D34F-79CB-4D16-B83D-5F778CDD0CE3}" srcOrd="0" destOrd="0" presId="urn:microsoft.com/office/officeart/2005/8/layout/vList2"/>
    <dgm:cxn modelId="{85CD7B6A-5D34-4773-BBFA-E588C1F178B2}" type="presParOf" srcId="{A4488017-7A16-43F4-B3CC-A30B50B57B43}" destId="{CFD1D34F-79CB-4D16-B83D-5F778CDD0C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779C91F-A7EC-4437-8273-07AED86862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1091C5B-1B34-43AA-81E3-0830F6E9AD5B}">
      <dgm:prSet/>
      <dgm:spPr/>
      <dgm:t>
        <a:bodyPr/>
        <a:lstStyle/>
        <a:p>
          <a:pPr algn="ctr" rtl="0"/>
          <a:r>
            <a:rPr lang="ru-RU" b="1" i="0" baseline="0" dirty="0" smtClean="0"/>
            <a:t>ЦЕНТРЫ  ТЕАТРАЛИЗОВАННОЙ И МУЗЫКАЛЬНОЙ  ДЕЯТЕЛЬНОСТИ</a:t>
          </a:r>
          <a:endParaRPr lang="ru-RU" b="0" i="0" baseline="0" dirty="0"/>
        </a:p>
      </dgm:t>
    </dgm:pt>
    <dgm:pt modelId="{C9A2DE91-7670-43B3-A3C2-D6CB2C938265}" type="parTrans" cxnId="{76D013CC-C9CD-4F9C-B268-4225ECA7721B}">
      <dgm:prSet/>
      <dgm:spPr/>
      <dgm:t>
        <a:bodyPr/>
        <a:lstStyle/>
        <a:p>
          <a:endParaRPr lang="ru-RU"/>
        </a:p>
      </dgm:t>
    </dgm:pt>
    <dgm:pt modelId="{2653B2D2-4976-4C5F-A07B-621C2571BBD0}" type="sibTrans" cxnId="{76D013CC-C9CD-4F9C-B268-4225ECA7721B}">
      <dgm:prSet/>
      <dgm:spPr/>
      <dgm:t>
        <a:bodyPr/>
        <a:lstStyle/>
        <a:p>
          <a:endParaRPr lang="ru-RU"/>
        </a:p>
      </dgm:t>
    </dgm:pt>
    <dgm:pt modelId="{35AABA0B-4FC4-4F08-AED1-48A5AC422775}" type="pres">
      <dgm:prSet presAssocID="{4779C91F-A7EC-4437-8273-07AED86862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604F39-F500-4572-AB49-3B30FCF7E2BA}" type="pres">
      <dgm:prSet presAssocID="{D1091C5B-1B34-43AA-81E3-0830F6E9AD5B}" presName="parentText" presStyleLbl="node1" presStyleIdx="0" presStyleCnt="1" custLinFactNeighborX="3389" custLinFactNeighborY="-31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335CB5-DBEE-4970-916F-8C42864E9CEA}" type="presOf" srcId="{D1091C5B-1B34-43AA-81E3-0830F6E9AD5B}" destId="{62604F39-F500-4572-AB49-3B30FCF7E2BA}" srcOrd="0" destOrd="0" presId="urn:microsoft.com/office/officeart/2005/8/layout/vList2"/>
    <dgm:cxn modelId="{229891BD-DC5B-4778-B452-E7792308E433}" type="presOf" srcId="{4779C91F-A7EC-4437-8273-07AED8686261}" destId="{35AABA0B-4FC4-4F08-AED1-48A5AC422775}" srcOrd="0" destOrd="0" presId="urn:microsoft.com/office/officeart/2005/8/layout/vList2"/>
    <dgm:cxn modelId="{76D013CC-C9CD-4F9C-B268-4225ECA7721B}" srcId="{4779C91F-A7EC-4437-8273-07AED8686261}" destId="{D1091C5B-1B34-43AA-81E3-0830F6E9AD5B}" srcOrd="0" destOrd="0" parTransId="{C9A2DE91-7670-43B3-A3C2-D6CB2C938265}" sibTransId="{2653B2D2-4976-4C5F-A07B-621C2571BBD0}"/>
    <dgm:cxn modelId="{181547A8-DBC1-46FE-89CC-53D5AE0305DF}" type="presParOf" srcId="{35AABA0B-4FC4-4F08-AED1-48A5AC422775}" destId="{62604F39-F500-4572-AB49-3B30FCF7E2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29C1D79-221B-44BE-B851-0C74B49246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4FC8EFF-2C6A-4C18-B55B-F200DC7B3CC3}">
      <dgm:prSet custT="1"/>
      <dgm:spPr/>
      <dgm:t>
        <a:bodyPr/>
        <a:lstStyle/>
        <a:p>
          <a:pPr rtl="0"/>
          <a:r>
            <a:rPr lang="ru-RU" sz="1200" b="0" i="0" baseline="0" dirty="0" smtClean="0"/>
            <a:t>Театр на дисках.</a:t>
          </a:r>
          <a:endParaRPr lang="ru-RU" sz="1200" b="0" i="0" baseline="0" dirty="0"/>
        </a:p>
      </dgm:t>
    </dgm:pt>
    <dgm:pt modelId="{602FF8DD-1FA2-4958-8D21-3E9BF00538B5}" type="parTrans" cxnId="{63C8B75C-5C87-47B7-B2FE-D56FEBEE8456}">
      <dgm:prSet/>
      <dgm:spPr/>
      <dgm:t>
        <a:bodyPr/>
        <a:lstStyle/>
        <a:p>
          <a:endParaRPr lang="ru-RU"/>
        </a:p>
      </dgm:t>
    </dgm:pt>
    <dgm:pt modelId="{92EABC39-FDB6-4A93-B71D-169601134F1E}" type="sibTrans" cxnId="{63C8B75C-5C87-47B7-B2FE-D56FEBEE8456}">
      <dgm:prSet/>
      <dgm:spPr/>
      <dgm:t>
        <a:bodyPr/>
        <a:lstStyle/>
        <a:p>
          <a:endParaRPr lang="ru-RU"/>
        </a:p>
      </dgm:t>
    </dgm:pt>
    <dgm:pt modelId="{C05B0C0A-E5CE-489F-BAE7-1CEBE45906B5}">
      <dgm:prSet custT="1"/>
      <dgm:spPr/>
      <dgm:t>
        <a:bodyPr/>
        <a:lstStyle/>
        <a:p>
          <a:pPr rtl="0"/>
          <a:r>
            <a:rPr lang="ru-RU" sz="1200" b="0" i="0" baseline="0" dirty="0" smtClean="0"/>
            <a:t>Пальчиковый театр.</a:t>
          </a:r>
          <a:endParaRPr lang="ru-RU" sz="1200" b="0" i="0" baseline="0" dirty="0"/>
        </a:p>
      </dgm:t>
    </dgm:pt>
    <dgm:pt modelId="{D18FBA6B-71BD-4141-98E8-D7964937CCBE}" type="parTrans" cxnId="{5A3E0090-62EC-4DAC-8F4F-69B628C69CAA}">
      <dgm:prSet/>
      <dgm:spPr/>
      <dgm:t>
        <a:bodyPr/>
        <a:lstStyle/>
        <a:p>
          <a:endParaRPr lang="ru-RU"/>
        </a:p>
      </dgm:t>
    </dgm:pt>
    <dgm:pt modelId="{459D5FC2-743E-41FA-8F03-B1E86659B1FE}" type="sibTrans" cxnId="{5A3E0090-62EC-4DAC-8F4F-69B628C69CAA}">
      <dgm:prSet/>
      <dgm:spPr/>
      <dgm:t>
        <a:bodyPr/>
        <a:lstStyle/>
        <a:p>
          <a:endParaRPr lang="ru-RU"/>
        </a:p>
      </dgm:t>
    </dgm:pt>
    <dgm:pt modelId="{6A975C37-9868-4690-8ACF-B38B7CFEBB3D}">
      <dgm:prSet custT="1"/>
      <dgm:spPr/>
      <dgm:t>
        <a:bodyPr/>
        <a:lstStyle/>
        <a:p>
          <a:pPr rtl="0"/>
          <a:r>
            <a:rPr lang="ru-RU" sz="1200" b="0" i="0" baseline="0" dirty="0" smtClean="0"/>
            <a:t>Шапочки -  маски.</a:t>
          </a:r>
          <a:endParaRPr lang="ru-RU" sz="1200" b="0" i="0" baseline="0" dirty="0"/>
        </a:p>
      </dgm:t>
    </dgm:pt>
    <dgm:pt modelId="{8BAAA714-EE20-429F-8606-16CD0AF3CCF8}" type="parTrans" cxnId="{11A42ABE-1A99-4058-9955-053F8B7A744A}">
      <dgm:prSet/>
      <dgm:spPr/>
      <dgm:t>
        <a:bodyPr/>
        <a:lstStyle/>
        <a:p>
          <a:endParaRPr lang="ru-RU"/>
        </a:p>
      </dgm:t>
    </dgm:pt>
    <dgm:pt modelId="{266BD8D2-E908-467D-8788-BE0290CD2478}" type="sibTrans" cxnId="{11A42ABE-1A99-4058-9955-053F8B7A744A}">
      <dgm:prSet/>
      <dgm:spPr/>
      <dgm:t>
        <a:bodyPr/>
        <a:lstStyle/>
        <a:p>
          <a:endParaRPr lang="ru-RU"/>
        </a:p>
      </dgm:t>
    </dgm:pt>
    <dgm:pt modelId="{071C34E2-7D18-465C-94A8-A4AEC35C3B03}">
      <dgm:prSet custT="1"/>
      <dgm:spPr/>
      <dgm:t>
        <a:bodyPr/>
        <a:lstStyle/>
        <a:p>
          <a:pPr rtl="0"/>
          <a:r>
            <a:rPr lang="ru-RU" sz="1200" b="0" i="0" baseline="0" dirty="0" err="1" smtClean="0"/>
            <a:t>Ладошковый</a:t>
          </a:r>
          <a:r>
            <a:rPr lang="ru-RU" sz="1200" b="0" i="0" baseline="0" dirty="0" smtClean="0"/>
            <a:t> театр.</a:t>
          </a:r>
          <a:endParaRPr lang="ru-RU" sz="1200" b="0" i="0" baseline="0" dirty="0"/>
        </a:p>
      </dgm:t>
    </dgm:pt>
    <dgm:pt modelId="{31F48FB0-43AA-466B-B9B3-52707D708E2F}" type="parTrans" cxnId="{9C5FA98A-7884-46A9-A529-1C7B498A6B1C}">
      <dgm:prSet/>
      <dgm:spPr/>
      <dgm:t>
        <a:bodyPr/>
        <a:lstStyle/>
        <a:p>
          <a:endParaRPr lang="ru-RU"/>
        </a:p>
      </dgm:t>
    </dgm:pt>
    <dgm:pt modelId="{F18FDD9F-37D8-40AE-9153-76B72F15C298}" type="sibTrans" cxnId="{9C5FA98A-7884-46A9-A529-1C7B498A6B1C}">
      <dgm:prSet/>
      <dgm:spPr/>
      <dgm:t>
        <a:bodyPr/>
        <a:lstStyle/>
        <a:p>
          <a:endParaRPr lang="ru-RU"/>
        </a:p>
      </dgm:t>
    </dgm:pt>
    <dgm:pt modelId="{A4D9ECEB-FA11-4651-9B53-F1FE6319D69E}">
      <dgm:prSet custT="1"/>
      <dgm:spPr/>
      <dgm:t>
        <a:bodyPr/>
        <a:lstStyle/>
        <a:p>
          <a:pPr rtl="0"/>
          <a:r>
            <a:rPr lang="ru-RU" sz="1200" b="0" i="0" baseline="0" dirty="0" smtClean="0"/>
            <a:t>Театр на ложках.</a:t>
          </a:r>
          <a:endParaRPr lang="ru-RU" sz="1200" b="0" i="0" baseline="0" dirty="0"/>
        </a:p>
      </dgm:t>
    </dgm:pt>
    <dgm:pt modelId="{208EAB9C-0C4D-4BED-B5A4-1C290926DD88}" type="parTrans" cxnId="{05806045-6176-4DB0-903D-1E51FDCF0663}">
      <dgm:prSet/>
      <dgm:spPr/>
      <dgm:t>
        <a:bodyPr/>
        <a:lstStyle/>
        <a:p>
          <a:endParaRPr lang="ru-RU"/>
        </a:p>
      </dgm:t>
    </dgm:pt>
    <dgm:pt modelId="{798A8062-00EE-4702-AD69-67F66FEFB4CA}" type="sibTrans" cxnId="{05806045-6176-4DB0-903D-1E51FDCF0663}">
      <dgm:prSet/>
      <dgm:spPr/>
      <dgm:t>
        <a:bodyPr/>
        <a:lstStyle/>
        <a:p>
          <a:endParaRPr lang="ru-RU"/>
        </a:p>
      </dgm:t>
    </dgm:pt>
    <dgm:pt modelId="{9CCA1BAB-9184-4E66-B77E-6E40E6F65D8D}">
      <dgm:prSet custT="1"/>
      <dgm:spPr/>
      <dgm:t>
        <a:bodyPr/>
        <a:lstStyle/>
        <a:p>
          <a:pPr rtl="0"/>
          <a:r>
            <a:rPr lang="ru-RU" sz="1200" b="0" i="0" baseline="0" dirty="0" smtClean="0"/>
            <a:t>Ширма для кукольного театра настольная.</a:t>
          </a:r>
          <a:endParaRPr lang="ru-RU" sz="1200" b="0" i="0" baseline="0" dirty="0"/>
        </a:p>
      </dgm:t>
    </dgm:pt>
    <dgm:pt modelId="{D4F62641-535E-4190-8238-D181D519B880}" type="parTrans" cxnId="{A62F4C4F-DD2E-4EDF-87DE-E328A1E81605}">
      <dgm:prSet/>
      <dgm:spPr/>
      <dgm:t>
        <a:bodyPr/>
        <a:lstStyle/>
        <a:p>
          <a:endParaRPr lang="ru-RU"/>
        </a:p>
      </dgm:t>
    </dgm:pt>
    <dgm:pt modelId="{AAA91AE3-10A0-4657-B676-9E54A427E766}" type="sibTrans" cxnId="{A62F4C4F-DD2E-4EDF-87DE-E328A1E81605}">
      <dgm:prSet/>
      <dgm:spPr/>
      <dgm:t>
        <a:bodyPr/>
        <a:lstStyle/>
        <a:p>
          <a:endParaRPr lang="ru-RU"/>
        </a:p>
      </dgm:t>
    </dgm:pt>
    <dgm:pt modelId="{D4140030-4F6A-44BC-85B6-FF307E4A175B}">
      <dgm:prSet custT="1"/>
      <dgm:spPr/>
      <dgm:t>
        <a:bodyPr/>
        <a:lstStyle/>
        <a:p>
          <a:pPr rtl="0"/>
          <a:r>
            <a:rPr lang="ru-RU" sz="1200" b="0" i="0" baseline="0" dirty="0" smtClean="0"/>
            <a:t>Карточный театр.</a:t>
          </a:r>
          <a:endParaRPr lang="ru-RU" sz="1200" b="0" i="0" baseline="0" dirty="0"/>
        </a:p>
      </dgm:t>
    </dgm:pt>
    <dgm:pt modelId="{51312C97-CED2-4C21-8413-4720AB30251B}" type="parTrans" cxnId="{51EA3F23-D15A-4318-8D91-4A608E77B7FC}">
      <dgm:prSet/>
      <dgm:spPr/>
      <dgm:t>
        <a:bodyPr/>
        <a:lstStyle/>
        <a:p>
          <a:endParaRPr lang="ru-RU"/>
        </a:p>
      </dgm:t>
    </dgm:pt>
    <dgm:pt modelId="{91CEBE96-E792-4313-AEC8-71E08DEF52DC}" type="sibTrans" cxnId="{51EA3F23-D15A-4318-8D91-4A608E77B7FC}">
      <dgm:prSet/>
      <dgm:spPr/>
      <dgm:t>
        <a:bodyPr/>
        <a:lstStyle/>
        <a:p>
          <a:endParaRPr lang="ru-RU"/>
        </a:p>
      </dgm:t>
    </dgm:pt>
    <dgm:pt modelId="{ADA88C31-A8F6-44DE-9899-825427FCCCA1}">
      <dgm:prSet custT="1"/>
      <dgm:spPr/>
      <dgm:t>
        <a:bodyPr/>
        <a:lstStyle/>
        <a:p>
          <a:pPr rtl="0"/>
          <a:r>
            <a:rPr lang="ru-RU" sz="1200" b="0" i="0" baseline="0" dirty="0" smtClean="0"/>
            <a:t>Ударные инструменты: бубен, барабан, погремушки, колокольчики.</a:t>
          </a:r>
          <a:endParaRPr lang="ru-RU" sz="1200" b="0" i="0" baseline="0" dirty="0"/>
        </a:p>
      </dgm:t>
    </dgm:pt>
    <dgm:pt modelId="{86C5FD1B-1452-4B1D-B83A-F592F08C5402}" type="parTrans" cxnId="{710CE5A2-4311-414B-900B-B6067E25EE33}">
      <dgm:prSet/>
      <dgm:spPr/>
      <dgm:t>
        <a:bodyPr/>
        <a:lstStyle/>
        <a:p>
          <a:endParaRPr lang="ru-RU"/>
        </a:p>
      </dgm:t>
    </dgm:pt>
    <dgm:pt modelId="{39937C40-6F2B-4956-A43A-F694F7BFF77A}" type="sibTrans" cxnId="{710CE5A2-4311-414B-900B-B6067E25EE33}">
      <dgm:prSet/>
      <dgm:spPr/>
      <dgm:t>
        <a:bodyPr/>
        <a:lstStyle/>
        <a:p>
          <a:endParaRPr lang="ru-RU"/>
        </a:p>
      </dgm:t>
    </dgm:pt>
    <dgm:pt modelId="{BD31E6E4-AD89-4053-82A2-CF3134FCE899}">
      <dgm:prSet custT="1"/>
      <dgm:spPr/>
      <dgm:t>
        <a:bodyPr/>
        <a:lstStyle/>
        <a:p>
          <a:pPr rtl="0"/>
          <a:r>
            <a:rPr lang="ru-RU" sz="1200" b="0" i="0" baseline="0" dirty="0" smtClean="0"/>
            <a:t>Свистульки.</a:t>
          </a:r>
          <a:endParaRPr lang="ru-RU" sz="1200" b="0" i="0" baseline="0" dirty="0"/>
        </a:p>
      </dgm:t>
    </dgm:pt>
    <dgm:pt modelId="{5D3A50FE-44A7-4882-96C0-3DC29B32E136}" type="parTrans" cxnId="{0ECBD257-A66A-491C-B113-75CBC76C619C}">
      <dgm:prSet/>
      <dgm:spPr/>
      <dgm:t>
        <a:bodyPr/>
        <a:lstStyle/>
        <a:p>
          <a:endParaRPr lang="ru-RU"/>
        </a:p>
      </dgm:t>
    </dgm:pt>
    <dgm:pt modelId="{FF849AF8-9244-4B0F-8A04-8DBBCFCE67D5}" type="sibTrans" cxnId="{0ECBD257-A66A-491C-B113-75CBC76C619C}">
      <dgm:prSet/>
      <dgm:spPr/>
      <dgm:t>
        <a:bodyPr/>
        <a:lstStyle/>
        <a:p>
          <a:endParaRPr lang="ru-RU"/>
        </a:p>
      </dgm:t>
    </dgm:pt>
    <dgm:pt modelId="{6CD1A584-F819-4A4B-9712-B3182BE61987}">
      <dgm:prSet custT="1"/>
      <dgm:spPr/>
      <dgm:t>
        <a:bodyPr/>
        <a:lstStyle/>
        <a:p>
          <a:pPr rtl="0"/>
          <a:r>
            <a:rPr lang="ru-RU" sz="1200" b="0" i="0" baseline="0" dirty="0" smtClean="0"/>
            <a:t>Дудочки.</a:t>
          </a:r>
          <a:endParaRPr lang="ru-RU" sz="1200" b="0" i="0" baseline="0" dirty="0"/>
        </a:p>
      </dgm:t>
    </dgm:pt>
    <dgm:pt modelId="{E1CA1C87-D241-4260-87B1-6EF4D5C024E2}" type="parTrans" cxnId="{83B2F6C8-5BD6-4D04-A287-396F89EDC2D9}">
      <dgm:prSet/>
      <dgm:spPr/>
      <dgm:t>
        <a:bodyPr/>
        <a:lstStyle/>
        <a:p>
          <a:endParaRPr lang="ru-RU"/>
        </a:p>
      </dgm:t>
    </dgm:pt>
    <dgm:pt modelId="{C36F03FE-1548-4AB2-B32E-D35694097418}" type="sibTrans" cxnId="{83B2F6C8-5BD6-4D04-A287-396F89EDC2D9}">
      <dgm:prSet/>
      <dgm:spPr/>
      <dgm:t>
        <a:bodyPr/>
        <a:lstStyle/>
        <a:p>
          <a:endParaRPr lang="ru-RU"/>
        </a:p>
      </dgm:t>
    </dgm:pt>
    <dgm:pt modelId="{DF6C1A91-1F34-4A29-A6B7-99E9931553F9}">
      <dgm:prSet custT="1"/>
      <dgm:spPr/>
      <dgm:t>
        <a:bodyPr/>
        <a:lstStyle/>
        <a:p>
          <a:pPr rtl="0"/>
          <a:r>
            <a:rPr lang="ru-RU" sz="1200" b="0" i="0" baseline="0" dirty="0" smtClean="0"/>
            <a:t>Гармошка.</a:t>
          </a:r>
          <a:endParaRPr lang="ru-RU" sz="1200" b="0" i="0" baseline="0" dirty="0"/>
        </a:p>
      </dgm:t>
    </dgm:pt>
    <dgm:pt modelId="{9CF5D296-B5F4-4F90-9226-02A3A271F33A}" type="parTrans" cxnId="{233DCD4D-D5BE-4528-8852-25F744C6D13B}">
      <dgm:prSet/>
      <dgm:spPr/>
      <dgm:t>
        <a:bodyPr/>
        <a:lstStyle/>
        <a:p>
          <a:endParaRPr lang="ru-RU"/>
        </a:p>
      </dgm:t>
    </dgm:pt>
    <dgm:pt modelId="{83A6B443-A119-464A-B69D-DDC387ECBDE8}" type="sibTrans" cxnId="{233DCD4D-D5BE-4528-8852-25F744C6D13B}">
      <dgm:prSet/>
      <dgm:spPr/>
      <dgm:t>
        <a:bodyPr/>
        <a:lstStyle/>
        <a:p>
          <a:endParaRPr lang="ru-RU"/>
        </a:p>
      </dgm:t>
    </dgm:pt>
    <dgm:pt modelId="{4718C7D6-3DE8-4117-81DB-CD6A7D08B7A5}">
      <dgm:prSet custT="1"/>
      <dgm:spPr/>
      <dgm:t>
        <a:bodyPr/>
        <a:lstStyle/>
        <a:p>
          <a:pPr rtl="0"/>
          <a:r>
            <a:rPr lang="ru-RU" sz="1200" b="0" i="0" baseline="0" dirty="0" smtClean="0"/>
            <a:t>Альбом нот.</a:t>
          </a:r>
          <a:endParaRPr lang="ru-RU" sz="1200" b="0" i="0" baseline="0" dirty="0"/>
        </a:p>
      </dgm:t>
    </dgm:pt>
    <dgm:pt modelId="{8D32CFE5-9630-4CAF-B2EB-FB8B985300F5}" type="parTrans" cxnId="{1FD00354-CC80-48FF-B374-E7EC503DA575}">
      <dgm:prSet/>
      <dgm:spPr/>
      <dgm:t>
        <a:bodyPr/>
        <a:lstStyle/>
        <a:p>
          <a:endParaRPr lang="ru-RU"/>
        </a:p>
      </dgm:t>
    </dgm:pt>
    <dgm:pt modelId="{34D6678A-EE2B-4B1E-8368-82776C88CD14}" type="sibTrans" cxnId="{1FD00354-CC80-48FF-B374-E7EC503DA575}">
      <dgm:prSet/>
      <dgm:spPr/>
      <dgm:t>
        <a:bodyPr/>
        <a:lstStyle/>
        <a:p>
          <a:endParaRPr lang="ru-RU"/>
        </a:p>
      </dgm:t>
    </dgm:pt>
    <dgm:pt modelId="{0EFEB5A6-D981-4B73-9B10-E47FF7B715BE}" type="pres">
      <dgm:prSet presAssocID="{229C1D79-221B-44BE-B851-0C74B49246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A2584-CCCA-4232-9D54-2DD172037E3C}" type="pres">
      <dgm:prSet presAssocID="{24FC8EFF-2C6A-4C18-B55B-F200DC7B3CC3}" presName="parentText" presStyleLbl="node1" presStyleIdx="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7871-3A1F-44D3-A809-16F9528E41E9}" type="pres">
      <dgm:prSet presAssocID="{92EABC39-FDB6-4A93-B71D-169601134F1E}" presName="spacer" presStyleCnt="0"/>
      <dgm:spPr/>
    </dgm:pt>
    <dgm:pt modelId="{EF218BFF-7B7E-4FDE-8306-1FFFC1BECF47}" type="pres">
      <dgm:prSet presAssocID="{C05B0C0A-E5CE-489F-BAE7-1CEBE45906B5}" presName="parentText" presStyleLbl="node1" presStyleIdx="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BE04C-EDB7-4C85-92F1-FE3307EEB252}" type="pres">
      <dgm:prSet presAssocID="{459D5FC2-743E-41FA-8F03-B1E86659B1FE}" presName="spacer" presStyleCnt="0"/>
      <dgm:spPr/>
    </dgm:pt>
    <dgm:pt modelId="{87110009-66BB-4EFE-85E9-690161F7CF6B}" type="pres">
      <dgm:prSet presAssocID="{6A975C37-9868-4690-8ACF-B38B7CFEBB3D}" presName="parentText" presStyleLbl="node1" presStyleIdx="2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AFA64-F0BC-4C2E-B72C-3FFFAD203869}" type="pres">
      <dgm:prSet presAssocID="{266BD8D2-E908-467D-8788-BE0290CD2478}" presName="spacer" presStyleCnt="0"/>
      <dgm:spPr/>
    </dgm:pt>
    <dgm:pt modelId="{9115D366-E12F-4D9A-9767-D06E43D56E14}" type="pres">
      <dgm:prSet presAssocID="{071C34E2-7D18-465C-94A8-A4AEC35C3B03}" presName="parentText" presStyleLbl="node1" presStyleIdx="3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C2DBE-D295-411B-9C11-63374DA922F4}" type="pres">
      <dgm:prSet presAssocID="{F18FDD9F-37D8-40AE-9153-76B72F15C298}" presName="spacer" presStyleCnt="0"/>
      <dgm:spPr/>
    </dgm:pt>
    <dgm:pt modelId="{C7BC4A3F-FF2D-433B-8B04-34661FF59FAB}" type="pres">
      <dgm:prSet presAssocID="{A4D9ECEB-FA11-4651-9B53-F1FE6319D69E}" presName="parentText" presStyleLbl="node1" presStyleIdx="4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97E1E8-E55F-48BE-B39C-A68E9555E821}" type="pres">
      <dgm:prSet presAssocID="{798A8062-00EE-4702-AD69-67F66FEFB4CA}" presName="spacer" presStyleCnt="0"/>
      <dgm:spPr/>
    </dgm:pt>
    <dgm:pt modelId="{941A056C-5758-4F19-9C61-FEF3D7B44D5C}" type="pres">
      <dgm:prSet presAssocID="{9CCA1BAB-9184-4E66-B77E-6E40E6F65D8D}" presName="parentText" presStyleLbl="node1" presStyleIdx="5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8B9320-B6AB-44FE-9DD5-5820B835FE3D}" type="pres">
      <dgm:prSet presAssocID="{AAA91AE3-10A0-4657-B676-9E54A427E766}" presName="spacer" presStyleCnt="0"/>
      <dgm:spPr/>
    </dgm:pt>
    <dgm:pt modelId="{B776A90B-C8AF-44DB-98EC-708950E536D8}" type="pres">
      <dgm:prSet presAssocID="{D4140030-4F6A-44BC-85B6-FF307E4A175B}" presName="parentText" presStyleLbl="node1" presStyleIdx="6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6C849-4ADD-46EE-92C1-B8FFF877552A}" type="pres">
      <dgm:prSet presAssocID="{91CEBE96-E792-4313-AEC8-71E08DEF52DC}" presName="spacer" presStyleCnt="0"/>
      <dgm:spPr/>
    </dgm:pt>
    <dgm:pt modelId="{04841C57-F059-4C26-8A99-96BD6C1C2B92}" type="pres">
      <dgm:prSet presAssocID="{ADA88C31-A8F6-44DE-9899-825427FCCCA1}" presName="parentText" presStyleLbl="node1" presStyleIdx="7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737EA-3BB3-459D-8A99-50B357CA7AC1}" type="pres">
      <dgm:prSet presAssocID="{39937C40-6F2B-4956-A43A-F694F7BFF77A}" presName="spacer" presStyleCnt="0"/>
      <dgm:spPr/>
    </dgm:pt>
    <dgm:pt modelId="{8F5866FD-DDB9-419D-9123-C1506BB6164F}" type="pres">
      <dgm:prSet presAssocID="{BD31E6E4-AD89-4053-82A2-CF3134FCE899}" presName="parentText" presStyleLbl="node1" presStyleIdx="8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96294-DBBF-4F94-ACDE-E98D85037ABE}" type="pres">
      <dgm:prSet presAssocID="{FF849AF8-9244-4B0F-8A04-8DBBCFCE67D5}" presName="spacer" presStyleCnt="0"/>
      <dgm:spPr/>
    </dgm:pt>
    <dgm:pt modelId="{CA292409-6D16-4F8A-AAD8-304EB31037A8}" type="pres">
      <dgm:prSet presAssocID="{6CD1A584-F819-4A4B-9712-B3182BE61987}" presName="parentText" presStyleLbl="node1" presStyleIdx="9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AA9B3-EFA6-46D6-A33D-CAB62144F055}" type="pres">
      <dgm:prSet presAssocID="{C36F03FE-1548-4AB2-B32E-D35694097418}" presName="spacer" presStyleCnt="0"/>
      <dgm:spPr/>
    </dgm:pt>
    <dgm:pt modelId="{47D3E4A0-2CCD-4F43-8AF8-F65B34FDD60A}" type="pres">
      <dgm:prSet presAssocID="{DF6C1A91-1F34-4A29-A6B7-99E9931553F9}" presName="parentText" presStyleLbl="node1" presStyleIdx="1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93ADA-1444-4BAD-A7D6-BF42F4806813}" type="pres">
      <dgm:prSet presAssocID="{83A6B443-A119-464A-B69D-DDC387ECBDE8}" presName="spacer" presStyleCnt="0"/>
      <dgm:spPr/>
    </dgm:pt>
    <dgm:pt modelId="{BEAE4FA0-3505-4049-8774-891A384B39B4}" type="pres">
      <dgm:prSet presAssocID="{4718C7D6-3DE8-4117-81DB-CD6A7D08B7A5}" presName="parentText" presStyleLbl="node1" presStyleIdx="1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08AFF6-E93D-4696-B4BB-984C2E1D6FDD}" type="presOf" srcId="{4718C7D6-3DE8-4117-81DB-CD6A7D08B7A5}" destId="{BEAE4FA0-3505-4049-8774-891A384B39B4}" srcOrd="0" destOrd="0" presId="urn:microsoft.com/office/officeart/2005/8/layout/vList2"/>
    <dgm:cxn modelId="{A125F84A-E246-47AA-8A37-C289B3EF73EF}" type="presOf" srcId="{C05B0C0A-E5CE-489F-BAE7-1CEBE45906B5}" destId="{EF218BFF-7B7E-4FDE-8306-1FFFC1BECF47}" srcOrd="0" destOrd="0" presId="urn:microsoft.com/office/officeart/2005/8/layout/vList2"/>
    <dgm:cxn modelId="{5A3E0090-62EC-4DAC-8F4F-69B628C69CAA}" srcId="{229C1D79-221B-44BE-B851-0C74B49246B9}" destId="{C05B0C0A-E5CE-489F-BAE7-1CEBE45906B5}" srcOrd="1" destOrd="0" parTransId="{D18FBA6B-71BD-4141-98E8-D7964937CCBE}" sibTransId="{459D5FC2-743E-41FA-8F03-B1E86659B1FE}"/>
    <dgm:cxn modelId="{313A31FE-4C7C-45DB-BDF4-2B381A756985}" type="presOf" srcId="{ADA88C31-A8F6-44DE-9899-825427FCCCA1}" destId="{04841C57-F059-4C26-8A99-96BD6C1C2B92}" srcOrd="0" destOrd="0" presId="urn:microsoft.com/office/officeart/2005/8/layout/vList2"/>
    <dgm:cxn modelId="{BD0B1BF4-8A6F-4209-9C90-E45290783861}" type="presOf" srcId="{071C34E2-7D18-465C-94A8-A4AEC35C3B03}" destId="{9115D366-E12F-4D9A-9767-D06E43D56E14}" srcOrd="0" destOrd="0" presId="urn:microsoft.com/office/officeart/2005/8/layout/vList2"/>
    <dgm:cxn modelId="{F9040BCC-BA2F-4BDE-9EB7-357C8C6025ED}" type="presOf" srcId="{DF6C1A91-1F34-4A29-A6B7-99E9931553F9}" destId="{47D3E4A0-2CCD-4F43-8AF8-F65B34FDD60A}" srcOrd="0" destOrd="0" presId="urn:microsoft.com/office/officeart/2005/8/layout/vList2"/>
    <dgm:cxn modelId="{C56DE4BB-E6CD-4AD2-85EB-9A05793A410B}" type="presOf" srcId="{229C1D79-221B-44BE-B851-0C74B49246B9}" destId="{0EFEB5A6-D981-4B73-9B10-E47FF7B715BE}" srcOrd="0" destOrd="0" presId="urn:microsoft.com/office/officeart/2005/8/layout/vList2"/>
    <dgm:cxn modelId="{39EFAB15-CFFD-4B68-BE96-C6865CBDD15D}" type="presOf" srcId="{6A975C37-9868-4690-8ACF-B38B7CFEBB3D}" destId="{87110009-66BB-4EFE-85E9-690161F7CF6B}" srcOrd="0" destOrd="0" presId="urn:microsoft.com/office/officeart/2005/8/layout/vList2"/>
    <dgm:cxn modelId="{51EA3F23-D15A-4318-8D91-4A608E77B7FC}" srcId="{229C1D79-221B-44BE-B851-0C74B49246B9}" destId="{D4140030-4F6A-44BC-85B6-FF307E4A175B}" srcOrd="6" destOrd="0" parTransId="{51312C97-CED2-4C21-8413-4720AB30251B}" sibTransId="{91CEBE96-E792-4313-AEC8-71E08DEF52DC}"/>
    <dgm:cxn modelId="{63C8B75C-5C87-47B7-B2FE-D56FEBEE8456}" srcId="{229C1D79-221B-44BE-B851-0C74B49246B9}" destId="{24FC8EFF-2C6A-4C18-B55B-F200DC7B3CC3}" srcOrd="0" destOrd="0" parTransId="{602FF8DD-1FA2-4958-8D21-3E9BF00538B5}" sibTransId="{92EABC39-FDB6-4A93-B71D-169601134F1E}"/>
    <dgm:cxn modelId="{70E17292-9E51-4BC1-B143-AE75E3835020}" type="presOf" srcId="{9CCA1BAB-9184-4E66-B77E-6E40E6F65D8D}" destId="{941A056C-5758-4F19-9C61-FEF3D7B44D5C}" srcOrd="0" destOrd="0" presId="urn:microsoft.com/office/officeart/2005/8/layout/vList2"/>
    <dgm:cxn modelId="{B2C7410F-49D9-44FA-AB44-598D8702A695}" type="presOf" srcId="{A4D9ECEB-FA11-4651-9B53-F1FE6319D69E}" destId="{C7BC4A3F-FF2D-433B-8B04-34661FF59FAB}" srcOrd="0" destOrd="0" presId="urn:microsoft.com/office/officeart/2005/8/layout/vList2"/>
    <dgm:cxn modelId="{A62F4C4F-DD2E-4EDF-87DE-E328A1E81605}" srcId="{229C1D79-221B-44BE-B851-0C74B49246B9}" destId="{9CCA1BAB-9184-4E66-B77E-6E40E6F65D8D}" srcOrd="5" destOrd="0" parTransId="{D4F62641-535E-4190-8238-D181D519B880}" sibTransId="{AAA91AE3-10A0-4657-B676-9E54A427E766}"/>
    <dgm:cxn modelId="{FCB6E2B8-A9E6-4653-80B4-00C6DD1D86AD}" type="presOf" srcId="{6CD1A584-F819-4A4B-9712-B3182BE61987}" destId="{CA292409-6D16-4F8A-AAD8-304EB31037A8}" srcOrd="0" destOrd="0" presId="urn:microsoft.com/office/officeart/2005/8/layout/vList2"/>
    <dgm:cxn modelId="{24C6DCBC-6ED4-41C8-B986-41F8451724ED}" type="presOf" srcId="{24FC8EFF-2C6A-4C18-B55B-F200DC7B3CC3}" destId="{568A2584-CCCA-4232-9D54-2DD172037E3C}" srcOrd="0" destOrd="0" presId="urn:microsoft.com/office/officeart/2005/8/layout/vList2"/>
    <dgm:cxn modelId="{0ECBD257-A66A-491C-B113-75CBC76C619C}" srcId="{229C1D79-221B-44BE-B851-0C74B49246B9}" destId="{BD31E6E4-AD89-4053-82A2-CF3134FCE899}" srcOrd="8" destOrd="0" parTransId="{5D3A50FE-44A7-4882-96C0-3DC29B32E136}" sibTransId="{FF849AF8-9244-4B0F-8A04-8DBBCFCE67D5}"/>
    <dgm:cxn modelId="{1FD00354-CC80-48FF-B374-E7EC503DA575}" srcId="{229C1D79-221B-44BE-B851-0C74B49246B9}" destId="{4718C7D6-3DE8-4117-81DB-CD6A7D08B7A5}" srcOrd="11" destOrd="0" parTransId="{8D32CFE5-9630-4CAF-B2EB-FB8B985300F5}" sibTransId="{34D6678A-EE2B-4B1E-8368-82776C88CD14}"/>
    <dgm:cxn modelId="{858ECF84-BCD9-46D7-A6C9-9F37A68B1B0C}" type="presOf" srcId="{BD31E6E4-AD89-4053-82A2-CF3134FCE899}" destId="{8F5866FD-DDB9-419D-9123-C1506BB6164F}" srcOrd="0" destOrd="0" presId="urn:microsoft.com/office/officeart/2005/8/layout/vList2"/>
    <dgm:cxn modelId="{F0108AF1-FDD6-418D-B5BF-72DDA3FB2A0D}" type="presOf" srcId="{D4140030-4F6A-44BC-85B6-FF307E4A175B}" destId="{B776A90B-C8AF-44DB-98EC-708950E536D8}" srcOrd="0" destOrd="0" presId="urn:microsoft.com/office/officeart/2005/8/layout/vList2"/>
    <dgm:cxn modelId="{233DCD4D-D5BE-4528-8852-25F744C6D13B}" srcId="{229C1D79-221B-44BE-B851-0C74B49246B9}" destId="{DF6C1A91-1F34-4A29-A6B7-99E9931553F9}" srcOrd="10" destOrd="0" parTransId="{9CF5D296-B5F4-4F90-9226-02A3A271F33A}" sibTransId="{83A6B443-A119-464A-B69D-DDC387ECBDE8}"/>
    <dgm:cxn modelId="{9C5FA98A-7884-46A9-A529-1C7B498A6B1C}" srcId="{229C1D79-221B-44BE-B851-0C74B49246B9}" destId="{071C34E2-7D18-465C-94A8-A4AEC35C3B03}" srcOrd="3" destOrd="0" parTransId="{31F48FB0-43AA-466B-B9B3-52707D708E2F}" sibTransId="{F18FDD9F-37D8-40AE-9153-76B72F15C298}"/>
    <dgm:cxn modelId="{83B2F6C8-5BD6-4D04-A287-396F89EDC2D9}" srcId="{229C1D79-221B-44BE-B851-0C74B49246B9}" destId="{6CD1A584-F819-4A4B-9712-B3182BE61987}" srcOrd="9" destOrd="0" parTransId="{E1CA1C87-D241-4260-87B1-6EF4D5C024E2}" sibTransId="{C36F03FE-1548-4AB2-B32E-D35694097418}"/>
    <dgm:cxn modelId="{11A42ABE-1A99-4058-9955-053F8B7A744A}" srcId="{229C1D79-221B-44BE-B851-0C74B49246B9}" destId="{6A975C37-9868-4690-8ACF-B38B7CFEBB3D}" srcOrd="2" destOrd="0" parTransId="{8BAAA714-EE20-429F-8606-16CD0AF3CCF8}" sibTransId="{266BD8D2-E908-467D-8788-BE0290CD2478}"/>
    <dgm:cxn modelId="{710CE5A2-4311-414B-900B-B6067E25EE33}" srcId="{229C1D79-221B-44BE-B851-0C74B49246B9}" destId="{ADA88C31-A8F6-44DE-9899-825427FCCCA1}" srcOrd="7" destOrd="0" parTransId="{86C5FD1B-1452-4B1D-B83A-F592F08C5402}" sibTransId="{39937C40-6F2B-4956-A43A-F694F7BFF77A}"/>
    <dgm:cxn modelId="{05806045-6176-4DB0-903D-1E51FDCF0663}" srcId="{229C1D79-221B-44BE-B851-0C74B49246B9}" destId="{A4D9ECEB-FA11-4651-9B53-F1FE6319D69E}" srcOrd="4" destOrd="0" parTransId="{208EAB9C-0C4D-4BED-B5A4-1C290926DD88}" sibTransId="{798A8062-00EE-4702-AD69-67F66FEFB4CA}"/>
    <dgm:cxn modelId="{28DE37CF-8C87-4750-87A9-4766957C531F}" type="presParOf" srcId="{0EFEB5A6-D981-4B73-9B10-E47FF7B715BE}" destId="{568A2584-CCCA-4232-9D54-2DD172037E3C}" srcOrd="0" destOrd="0" presId="urn:microsoft.com/office/officeart/2005/8/layout/vList2"/>
    <dgm:cxn modelId="{548F8CCB-4D22-418B-9713-C425FFB50240}" type="presParOf" srcId="{0EFEB5A6-D981-4B73-9B10-E47FF7B715BE}" destId="{698C7871-3A1F-44D3-A809-16F9528E41E9}" srcOrd="1" destOrd="0" presId="urn:microsoft.com/office/officeart/2005/8/layout/vList2"/>
    <dgm:cxn modelId="{07C4A186-0FBB-49A0-B556-8AD2DA865803}" type="presParOf" srcId="{0EFEB5A6-D981-4B73-9B10-E47FF7B715BE}" destId="{EF218BFF-7B7E-4FDE-8306-1FFFC1BECF47}" srcOrd="2" destOrd="0" presId="urn:microsoft.com/office/officeart/2005/8/layout/vList2"/>
    <dgm:cxn modelId="{00A21943-E8D9-4A11-AE61-94769761B9A7}" type="presParOf" srcId="{0EFEB5A6-D981-4B73-9B10-E47FF7B715BE}" destId="{1A6BE04C-EDB7-4C85-92F1-FE3307EEB252}" srcOrd="3" destOrd="0" presId="urn:microsoft.com/office/officeart/2005/8/layout/vList2"/>
    <dgm:cxn modelId="{A3352AD9-1C1D-4C69-A85E-BC1220B21FC6}" type="presParOf" srcId="{0EFEB5A6-D981-4B73-9B10-E47FF7B715BE}" destId="{87110009-66BB-4EFE-85E9-690161F7CF6B}" srcOrd="4" destOrd="0" presId="urn:microsoft.com/office/officeart/2005/8/layout/vList2"/>
    <dgm:cxn modelId="{FC5C1B38-CD9C-40F3-A4D9-C3E1E3C05501}" type="presParOf" srcId="{0EFEB5A6-D981-4B73-9B10-E47FF7B715BE}" destId="{93BAFA64-F0BC-4C2E-B72C-3FFFAD203869}" srcOrd="5" destOrd="0" presId="urn:microsoft.com/office/officeart/2005/8/layout/vList2"/>
    <dgm:cxn modelId="{2C60FD13-5AC2-4D65-8B01-BF8AC6F0CBA8}" type="presParOf" srcId="{0EFEB5A6-D981-4B73-9B10-E47FF7B715BE}" destId="{9115D366-E12F-4D9A-9767-D06E43D56E14}" srcOrd="6" destOrd="0" presId="urn:microsoft.com/office/officeart/2005/8/layout/vList2"/>
    <dgm:cxn modelId="{DBC23D10-0535-4097-8D4C-8CB87CADCD46}" type="presParOf" srcId="{0EFEB5A6-D981-4B73-9B10-E47FF7B715BE}" destId="{0A5C2DBE-D295-411B-9C11-63374DA922F4}" srcOrd="7" destOrd="0" presId="urn:microsoft.com/office/officeart/2005/8/layout/vList2"/>
    <dgm:cxn modelId="{EF46D824-2A1A-41E9-BEEC-FF378CE5ABFC}" type="presParOf" srcId="{0EFEB5A6-D981-4B73-9B10-E47FF7B715BE}" destId="{C7BC4A3F-FF2D-433B-8B04-34661FF59FAB}" srcOrd="8" destOrd="0" presId="urn:microsoft.com/office/officeart/2005/8/layout/vList2"/>
    <dgm:cxn modelId="{DEA7AE1B-38B4-4484-AC4F-8F405BB940E3}" type="presParOf" srcId="{0EFEB5A6-D981-4B73-9B10-E47FF7B715BE}" destId="{8997E1E8-E55F-48BE-B39C-A68E9555E821}" srcOrd="9" destOrd="0" presId="urn:microsoft.com/office/officeart/2005/8/layout/vList2"/>
    <dgm:cxn modelId="{2DCDC903-8864-4039-A830-AE07EFDBC41C}" type="presParOf" srcId="{0EFEB5A6-D981-4B73-9B10-E47FF7B715BE}" destId="{941A056C-5758-4F19-9C61-FEF3D7B44D5C}" srcOrd="10" destOrd="0" presId="urn:microsoft.com/office/officeart/2005/8/layout/vList2"/>
    <dgm:cxn modelId="{94A1306D-F7CF-41AD-ABD8-0DE7242A9726}" type="presParOf" srcId="{0EFEB5A6-D981-4B73-9B10-E47FF7B715BE}" destId="{AC8B9320-B6AB-44FE-9DD5-5820B835FE3D}" srcOrd="11" destOrd="0" presId="urn:microsoft.com/office/officeart/2005/8/layout/vList2"/>
    <dgm:cxn modelId="{363E0778-ED4E-4E31-A90C-F41F6B52D96B}" type="presParOf" srcId="{0EFEB5A6-D981-4B73-9B10-E47FF7B715BE}" destId="{B776A90B-C8AF-44DB-98EC-708950E536D8}" srcOrd="12" destOrd="0" presId="urn:microsoft.com/office/officeart/2005/8/layout/vList2"/>
    <dgm:cxn modelId="{C58C35B5-3B96-49D6-854A-AE49E23B6019}" type="presParOf" srcId="{0EFEB5A6-D981-4B73-9B10-E47FF7B715BE}" destId="{80D6C849-4ADD-46EE-92C1-B8FFF877552A}" srcOrd="13" destOrd="0" presId="urn:microsoft.com/office/officeart/2005/8/layout/vList2"/>
    <dgm:cxn modelId="{179CCF25-A49B-4FD0-9DD9-4EFC05942187}" type="presParOf" srcId="{0EFEB5A6-D981-4B73-9B10-E47FF7B715BE}" destId="{04841C57-F059-4C26-8A99-96BD6C1C2B92}" srcOrd="14" destOrd="0" presId="urn:microsoft.com/office/officeart/2005/8/layout/vList2"/>
    <dgm:cxn modelId="{827F97A1-F079-400E-A21E-565CB72A4EC1}" type="presParOf" srcId="{0EFEB5A6-D981-4B73-9B10-E47FF7B715BE}" destId="{A58737EA-3BB3-459D-8A99-50B357CA7AC1}" srcOrd="15" destOrd="0" presId="urn:microsoft.com/office/officeart/2005/8/layout/vList2"/>
    <dgm:cxn modelId="{CE8F3838-03E6-4FDE-BB3A-3F570143FB28}" type="presParOf" srcId="{0EFEB5A6-D981-4B73-9B10-E47FF7B715BE}" destId="{8F5866FD-DDB9-419D-9123-C1506BB6164F}" srcOrd="16" destOrd="0" presId="urn:microsoft.com/office/officeart/2005/8/layout/vList2"/>
    <dgm:cxn modelId="{97284341-B2AE-4D06-8A2C-1D6B01F2F0FF}" type="presParOf" srcId="{0EFEB5A6-D981-4B73-9B10-E47FF7B715BE}" destId="{AA796294-DBBF-4F94-ACDE-E98D85037ABE}" srcOrd="17" destOrd="0" presId="urn:microsoft.com/office/officeart/2005/8/layout/vList2"/>
    <dgm:cxn modelId="{EA175ABA-C1C5-480D-BCE2-7CC969D9D5E8}" type="presParOf" srcId="{0EFEB5A6-D981-4B73-9B10-E47FF7B715BE}" destId="{CA292409-6D16-4F8A-AAD8-304EB31037A8}" srcOrd="18" destOrd="0" presId="urn:microsoft.com/office/officeart/2005/8/layout/vList2"/>
    <dgm:cxn modelId="{39F1615B-2D75-4112-ACF8-597282028E2E}" type="presParOf" srcId="{0EFEB5A6-D981-4B73-9B10-E47FF7B715BE}" destId="{7CDAA9B3-EFA6-46D6-A33D-CAB62144F055}" srcOrd="19" destOrd="0" presId="urn:microsoft.com/office/officeart/2005/8/layout/vList2"/>
    <dgm:cxn modelId="{E93B537B-A1EC-48D9-88A8-563715AE7164}" type="presParOf" srcId="{0EFEB5A6-D981-4B73-9B10-E47FF7B715BE}" destId="{47D3E4A0-2CCD-4F43-8AF8-F65B34FDD60A}" srcOrd="20" destOrd="0" presId="urn:microsoft.com/office/officeart/2005/8/layout/vList2"/>
    <dgm:cxn modelId="{C2CC8DA9-7853-45F2-B470-A32BE77BE285}" type="presParOf" srcId="{0EFEB5A6-D981-4B73-9B10-E47FF7B715BE}" destId="{38193ADA-1444-4BAD-A7D6-BF42F4806813}" srcOrd="21" destOrd="0" presId="urn:microsoft.com/office/officeart/2005/8/layout/vList2"/>
    <dgm:cxn modelId="{DB7EF46E-EB79-48AD-8B49-9F7529EE12DD}" type="presParOf" srcId="{0EFEB5A6-D981-4B73-9B10-E47FF7B715BE}" destId="{BEAE4FA0-3505-4049-8774-891A384B39B4}" srcOrd="2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E2A88A2-FDFD-48C9-A1F8-6369118E68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1150674-F807-4F2B-910E-8B846B1600F4}">
      <dgm:prSet/>
      <dgm:spPr/>
      <dgm:t>
        <a:bodyPr/>
        <a:lstStyle/>
        <a:p>
          <a:pPr algn="ctr" rtl="0"/>
          <a:r>
            <a:rPr lang="ru-RU" b="1" i="0" baseline="0" dirty="0" smtClean="0"/>
            <a:t>ЦЕНТР СЮЖЕТНО – РОЛЕВОЙ ИГРЫ</a:t>
          </a:r>
          <a:endParaRPr lang="ru-RU" b="0" i="0" baseline="0" dirty="0"/>
        </a:p>
      </dgm:t>
    </dgm:pt>
    <dgm:pt modelId="{E0F986FD-DC93-4F06-A2D9-8C700BBDCF23}" type="parTrans" cxnId="{CDD10075-B092-49FF-9325-031789C50AF7}">
      <dgm:prSet/>
      <dgm:spPr/>
      <dgm:t>
        <a:bodyPr/>
        <a:lstStyle/>
        <a:p>
          <a:endParaRPr lang="ru-RU"/>
        </a:p>
      </dgm:t>
    </dgm:pt>
    <dgm:pt modelId="{1F787E75-7EE5-4307-9F2B-840C785B4AC3}" type="sibTrans" cxnId="{CDD10075-B092-49FF-9325-031789C50AF7}">
      <dgm:prSet/>
      <dgm:spPr/>
      <dgm:t>
        <a:bodyPr/>
        <a:lstStyle/>
        <a:p>
          <a:endParaRPr lang="ru-RU"/>
        </a:p>
      </dgm:t>
    </dgm:pt>
    <dgm:pt modelId="{CA5DA3EB-D9C0-42BA-B45E-781B0622D084}" type="pres">
      <dgm:prSet presAssocID="{AE2A88A2-FDFD-48C9-A1F8-6369118E68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360F86-84ED-4091-A38C-0AB49F14656E}" type="pres">
      <dgm:prSet presAssocID="{21150674-F807-4F2B-910E-8B846B1600F4}" presName="parentText" presStyleLbl="node1" presStyleIdx="0" presStyleCnt="1" custLinFactNeighborX="-3738" custLinFactNeighborY="-25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8FA950-0C3A-4B9A-8470-D674E4084C4A}" type="presOf" srcId="{AE2A88A2-FDFD-48C9-A1F8-6369118E6874}" destId="{CA5DA3EB-D9C0-42BA-B45E-781B0622D084}" srcOrd="0" destOrd="0" presId="urn:microsoft.com/office/officeart/2005/8/layout/vList2"/>
    <dgm:cxn modelId="{4DF1B141-463E-4CC1-9C50-0D82D065CE5F}" type="presOf" srcId="{21150674-F807-4F2B-910E-8B846B1600F4}" destId="{7A360F86-84ED-4091-A38C-0AB49F14656E}" srcOrd="0" destOrd="0" presId="urn:microsoft.com/office/officeart/2005/8/layout/vList2"/>
    <dgm:cxn modelId="{CDD10075-B092-49FF-9325-031789C50AF7}" srcId="{AE2A88A2-FDFD-48C9-A1F8-6369118E6874}" destId="{21150674-F807-4F2B-910E-8B846B1600F4}" srcOrd="0" destOrd="0" parTransId="{E0F986FD-DC93-4F06-A2D9-8C700BBDCF23}" sibTransId="{1F787E75-7EE5-4307-9F2B-840C785B4AC3}"/>
    <dgm:cxn modelId="{72D57E65-BEA5-4E2C-ADF5-00CE11619025}" type="presParOf" srcId="{CA5DA3EB-D9C0-42BA-B45E-781B0622D084}" destId="{7A360F86-84ED-4091-A38C-0AB49F14656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3DA02BA-CA90-4969-8788-B6706DF45B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C3E4A3A-C5F9-4D9B-9CE5-8A06E4D111C9}">
      <dgm:prSet/>
      <dgm:spPr/>
      <dgm:t>
        <a:bodyPr/>
        <a:lstStyle/>
        <a:p>
          <a:pPr rtl="0"/>
          <a:r>
            <a:rPr lang="ru-RU" b="0" i="0" baseline="0" dirty="0" smtClean="0"/>
            <a:t>Набор кукол.</a:t>
          </a:r>
          <a:endParaRPr lang="ru-RU" b="0" i="0" baseline="0" dirty="0"/>
        </a:p>
      </dgm:t>
    </dgm:pt>
    <dgm:pt modelId="{B3B81373-9E66-4C82-84DB-FC7D618A2E8A}" type="parTrans" cxnId="{DA67B206-5443-4F2D-A830-6136E48D2157}">
      <dgm:prSet/>
      <dgm:spPr/>
      <dgm:t>
        <a:bodyPr/>
        <a:lstStyle/>
        <a:p>
          <a:endParaRPr lang="ru-RU"/>
        </a:p>
      </dgm:t>
    </dgm:pt>
    <dgm:pt modelId="{B43DC5C7-54DA-487A-9ADA-8669583ED408}" type="sibTrans" cxnId="{DA67B206-5443-4F2D-A830-6136E48D2157}">
      <dgm:prSet/>
      <dgm:spPr/>
      <dgm:t>
        <a:bodyPr/>
        <a:lstStyle/>
        <a:p>
          <a:endParaRPr lang="ru-RU"/>
        </a:p>
      </dgm:t>
    </dgm:pt>
    <dgm:pt modelId="{ED19BC96-C587-47AC-8FF9-54C287230FD3}">
      <dgm:prSet/>
      <dgm:spPr/>
      <dgm:t>
        <a:bodyPr/>
        <a:lstStyle/>
        <a:p>
          <a:pPr rtl="0"/>
          <a:r>
            <a:rPr lang="ru-RU" b="0" i="0" baseline="0" dirty="0" smtClean="0"/>
            <a:t>Кукольный домик.</a:t>
          </a:r>
          <a:endParaRPr lang="ru-RU" b="0" i="0" baseline="0" dirty="0"/>
        </a:p>
      </dgm:t>
    </dgm:pt>
    <dgm:pt modelId="{572B6F21-47A1-4709-B77E-433C03362A09}" type="parTrans" cxnId="{87A65B64-D1CC-47C9-B665-710A38C027B3}">
      <dgm:prSet/>
      <dgm:spPr/>
      <dgm:t>
        <a:bodyPr/>
        <a:lstStyle/>
        <a:p>
          <a:endParaRPr lang="ru-RU"/>
        </a:p>
      </dgm:t>
    </dgm:pt>
    <dgm:pt modelId="{703ACA56-DAF1-49D6-B3D7-3486132BA97D}" type="sibTrans" cxnId="{87A65B64-D1CC-47C9-B665-710A38C027B3}">
      <dgm:prSet/>
      <dgm:spPr/>
      <dgm:t>
        <a:bodyPr/>
        <a:lstStyle/>
        <a:p>
          <a:endParaRPr lang="ru-RU"/>
        </a:p>
      </dgm:t>
    </dgm:pt>
    <dgm:pt modelId="{72447943-7BA5-400B-B654-144F4896ED7A}">
      <dgm:prSet/>
      <dgm:spPr/>
      <dgm:t>
        <a:bodyPr/>
        <a:lstStyle/>
        <a:p>
          <a:pPr rtl="0"/>
          <a:r>
            <a:rPr lang="ru-RU" b="0" i="0" baseline="0" dirty="0" smtClean="0"/>
            <a:t>Муляжи овощей и фруктов</a:t>
          </a:r>
          <a:endParaRPr lang="ru-RU" b="0" i="0" baseline="0" dirty="0"/>
        </a:p>
      </dgm:t>
    </dgm:pt>
    <dgm:pt modelId="{495BA073-0869-4AEE-9652-CE62D6C28055}" type="parTrans" cxnId="{79CC09F8-D951-4BA4-88FB-50FB532AD0C0}">
      <dgm:prSet/>
      <dgm:spPr/>
      <dgm:t>
        <a:bodyPr/>
        <a:lstStyle/>
        <a:p>
          <a:endParaRPr lang="ru-RU"/>
        </a:p>
      </dgm:t>
    </dgm:pt>
    <dgm:pt modelId="{86E8B912-F44D-49B0-87B2-A25D16DC9171}" type="sibTrans" cxnId="{79CC09F8-D951-4BA4-88FB-50FB532AD0C0}">
      <dgm:prSet/>
      <dgm:spPr/>
      <dgm:t>
        <a:bodyPr/>
        <a:lstStyle/>
        <a:p>
          <a:endParaRPr lang="ru-RU"/>
        </a:p>
      </dgm:t>
    </dgm:pt>
    <dgm:pt modelId="{34F3D86A-8C63-4E04-9D6D-2E999D41C44F}">
      <dgm:prSet/>
      <dgm:spPr/>
      <dgm:t>
        <a:bodyPr/>
        <a:lstStyle/>
        <a:p>
          <a:pPr rtl="0"/>
          <a:r>
            <a:rPr lang="ru-RU" b="0" i="0" baseline="0" dirty="0" smtClean="0"/>
            <a:t>Муляжи сдобной выпечки</a:t>
          </a:r>
          <a:endParaRPr lang="ru-RU" b="0" i="0" baseline="0" dirty="0"/>
        </a:p>
      </dgm:t>
    </dgm:pt>
    <dgm:pt modelId="{0B660C73-2472-4A53-81D1-60ED3F6E4640}" type="parTrans" cxnId="{76A89A10-CDC5-43EC-A06B-2B3218EFDB69}">
      <dgm:prSet/>
      <dgm:spPr/>
      <dgm:t>
        <a:bodyPr/>
        <a:lstStyle/>
        <a:p>
          <a:endParaRPr lang="ru-RU"/>
        </a:p>
      </dgm:t>
    </dgm:pt>
    <dgm:pt modelId="{7ABEF178-9562-4870-80B5-BC6C671DA537}" type="sibTrans" cxnId="{76A89A10-CDC5-43EC-A06B-2B3218EFDB69}">
      <dgm:prSet/>
      <dgm:spPr/>
      <dgm:t>
        <a:bodyPr/>
        <a:lstStyle/>
        <a:p>
          <a:endParaRPr lang="ru-RU"/>
        </a:p>
      </dgm:t>
    </dgm:pt>
    <dgm:pt modelId="{B64E86F8-3C6B-4044-953A-38E419A23509}">
      <dgm:prSet/>
      <dgm:spPr/>
      <dgm:t>
        <a:bodyPr/>
        <a:lstStyle/>
        <a:p>
          <a:pPr rtl="0"/>
          <a:r>
            <a:rPr lang="ru-RU" b="0" i="0" baseline="0" dirty="0" smtClean="0"/>
            <a:t>Игровой косметический набор для девочек.</a:t>
          </a:r>
          <a:endParaRPr lang="ru-RU" b="0" i="0" baseline="0" dirty="0"/>
        </a:p>
      </dgm:t>
    </dgm:pt>
    <dgm:pt modelId="{BFF56DC1-E579-4F66-8804-D3D07D93E289}" type="parTrans" cxnId="{F00724F7-99B4-41F7-B551-C3F2D606F6B4}">
      <dgm:prSet/>
      <dgm:spPr/>
      <dgm:t>
        <a:bodyPr/>
        <a:lstStyle/>
        <a:p>
          <a:endParaRPr lang="ru-RU"/>
        </a:p>
      </dgm:t>
    </dgm:pt>
    <dgm:pt modelId="{70F07D96-3B0A-4994-A8D8-C50B99C3EB85}" type="sibTrans" cxnId="{F00724F7-99B4-41F7-B551-C3F2D606F6B4}">
      <dgm:prSet/>
      <dgm:spPr/>
      <dgm:t>
        <a:bodyPr/>
        <a:lstStyle/>
        <a:p>
          <a:endParaRPr lang="ru-RU"/>
        </a:p>
      </dgm:t>
    </dgm:pt>
    <dgm:pt modelId="{FB818A17-4C32-4774-BA85-337D88AFA05A}">
      <dgm:prSet/>
      <dgm:spPr/>
      <dgm:t>
        <a:bodyPr/>
        <a:lstStyle/>
        <a:p>
          <a:pPr rtl="0"/>
          <a:r>
            <a:rPr lang="ru-RU" b="0" i="0" baseline="0" dirty="0" smtClean="0"/>
            <a:t>Набор инструментов.</a:t>
          </a:r>
          <a:endParaRPr lang="ru-RU" b="0" i="0" baseline="0" dirty="0"/>
        </a:p>
      </dgm:t>
    </dgm:pt>
    <dgm:pt modelId="{AF3D215F-875A-49F7-9861-DE75037B2E8E}" type="parTrans" cxnId="{1A0A8353-39E6-4A2E-BFFA-A753E6EF9EDF}">
      <dgm:prSet/>
      <dgm:spPr/>
      <dgm:t>
        <a:bodyPr/>
        <a:lstStyle/>
        <a:p>
          <a:endParaRPr lang="ru-RU"/>
        </a:p>
      </dgm:t>
    </dgm:pt>
    <dgm:pt modelId="{65C57DB8-0EB8-4DC5-AB80-48646EB6CC19}" type="sibTrans" cxnId="{1A0A8353-39E6-4A2E-BFFA-A753E6EF9EDF}">
      <dgm:prSet/>
      <dgm:spPr/>
      <dgm:t>
        <a:bodyPr/>
        <a:lstStyle/>
        <a:p>
          <a:endParaRPr lang="ru-RU"/>
        </a:p>
      </dgm:t>
    </dgm:pt>
    <dgm:pt modelId="{0A22C8CF-E263-40E4-B863-76AB4F95B76F}">
      <dgm:prSet/>
      <dgm:spPr/>
      <dgm:t>
        <a:bodyPr/>
        <a:lstStyle/>
        <a:p>
          <a:pPr rtl="0"/>
          <a:r>
            <a:rPr lang="ru-RU" b="0" i="0" baseline="0" dirty="0" smtClean="0"/>
            <a:t>Комплект транспортных  средств.</a:t>
          </a:r>
          <a:endParaRPr lang="ru-RU" b="0" i="0" baseline="0" dirty="0"/>
        </a:p>
      </dgm:t>
    </dgm:pt>
    <dgm:pt modelId="{DED2DCFD-E02E-4466-B615-5FB358AACBB4}" type="parTrans" cxnId="{AF7648F3-D427-4C80-B8A1-4B18FCA5958E}">
      <dgm:prSet/>
      <dgm:spPr/>
      <dgm:t>
        <a:bodyPr/>
        <a:lstStyle/>
        <a:p>
          <a:endParaRPr lang="ru-RU"/>
        </a:p>
      </dgm:t>
    </dgm:pt>
    <dgm:pt modelId="{827974BF-5B13-4EE5-8025-157458780617}" type="sibTrans" cxnId="{AF7648F3-D427-4C80-B8A1-4B18FCA5958E}">
      <dgm:prSet/>
      <dgm:spPr/>
      <dgm:t>
        <a:bodyPr/>
        <a:lstStyle/>
        <a:p>
          <a:endParaRPr lang="ru-RU"/>
        </a:p>
      </dgm:t>
    </dgm:pt>
    <dgm:pt modelId="{6ED0ECBB-5847-458B-8F5B-7BE78D5548D0}" type="pres">
      <dgm:prSet presAssocID="{53DA02BA-CA90-4969-8788-B6706DF45B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FB4564-3F2A-4EEC-8A4F-F13C278ABC72}" type="pres">
      <dgm:prSet presAssocID="{4C3E4A3A-C5F9-4D9B-9CE5-8A06E4D111C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53AC3-601A-4B77-B4DC-FB26ACD3E1A5}" type="pres">
      <dgm:prSet presAssocID="{B43DC5C7-54DA-487A-9ADA-8669583ED408}" presName="spacer" presStyleCnt="0"/>
      <dgm:spPr/>
    </dgm:pt>
    <dgm:pt modelId="{1549C774-BFF5-4686-90A3-35932CE30D82}" type="pres">
      <dgm:prSet presAssocID="{ED19BC96-C587-47AC-8FF9-54C287230FD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536F3-0BF6-49EA-ACBC-F25FC78354AB}" type="pres">
      <dgm:prSet presAssocID="{703ACA56-DAF1-49D6-B3D7-3486132BA97D}" presName="spacer" presStyleCnt="0"/>
      <dgm:spPr/>
    </dgm:pt>
    <dgm:pt modelId="{820310BF-B6FD-413A-9F6E-71D8BED1FAAC}" type="pres">
      <dgm:prSet presAssocID="{72447943-7BA5-400B-B654-144F4896ED7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EDE0A-F02C-4189-87F0-F8935F691B7F}" type="pres">
      <dgm:prSet presAssocID="{86E8B912-F44D-49B0-87B2-A25D16DC9171}" presName="spacer" presStyleCnt="0"/>
      <dgm:spPr/>
    </dgm:pt>
    <dgm:pt modelId="{6B70D98B-B249-4E2C-A849-393241A3C530}" type="pres">
      <dgm:prSet presAssocID="{34F3D86A-8C63-4E04-9D6D-2E999D41C44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6B66B-E823-4A1D-8824-9017D96BA6F3}" type="pres">
      <dgm:prSet presAssocID="{7ABEF178-9562-4870-80B5-BC6C671DA537}" presName="spacer" presStyleCnt="0"/>
      <dgm:spPr/>
    </dgm:pt>
    <dgm:pt modelId="{D62135D8-0DDE-4FC0-8987-86572372ED7A}" type="pres">
      <dgm:prSet presAssocID="{B64E86F8-3C6B-4044-953A-38E419A2350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F5D84-7DBC-46A3-890E-17F1D78A104E}" type="pres">
      <dgm:prSet presAssocID="{70F07D96-3B0A-4994-A8D8-C50B99C3EB85}" presName="spacer" presStyleCnt="0"/>
      <dgm:spPr/>
    </dgm:pt>
    <dgm:pt modelId="{5B97786C-4F59-4131-BF00-D08AAE529E27}" type="pres">
      <dgm:prSet presAssocID="{FB818A17-4C32-4774-BA85-337D88AFA05A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DE459-A599-43D2-BB91-9BFF75472A6A}" type="pres">
      <dgm:prSet presAssocID="{65C57DB8-0EB8-4DC5-AB80-48646EB6CC19}" presName="spacer" presStyleCnt="0"/>
      <dgm:spPr/>
    </dgm:pt>
    <dgm:pt modelId="{C763132D-C195-4431-8D93-EBF6C0436474}" type="pres">
      <dgm:prSet presAssocID="{0A22C8CF-E263-40E4-B863-76AB4F95B76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0724F7-99B4-41F7-B551-C3F2D606F6B4}" srcId="{53DA02BA-CA90-4969-8788-B6706DF45BAC}" destId="{B64E86F8-3C6B-4044-953A-38E419A23509}" srcOrd="4" destOrd="0" parTransId="{BFF56DC1-E579-4F66-8804-D3D07D93E289}" sibTransId="{70F07D96-3B0A-4994-A8D8-C50B99C3EB85}"/>
    <dgm:cxn modelId="{52D2DD93-EE2B-4171-A9CD-B8D881C9C270}" type="presOf" srcId="{B64E86F8-3C6B-4044-953A-38E419A23509}" destId="{D62135D8-0DDE-4FC0-8987-86572372ED7A}" srcOrd="0" destOrd="0" presId="urn:microsoft.com/office/officeart/2005/8/layout/vList2"/>
    <dgm:cxn modelId="{87A65B64-D1CC-47C9-B665-710A38C027B3}" srcId="{53DA02BA-CA90-4969-8788-B6706DF45BAC}" destId="{ED19BC96-C587-47AC-8FF9-54C287230FD3}" srcOrd="1" destOrd="0" parTransId="{572B6F21-47A1-4709-B77E-433C03362A09}" sibTransId="{703ACA56-DAF1-49D6-B3D7-3486132BA97D}"/>
    <dgm:cxn modelId="{4779F2F2-28A4-4C8B-83FA-79732FA123C1}" type="presOf" srcId="{34F3D86A-8C63-4E04-9D6D-2E999D41C44F}" destId="{6B70D98B-B249-4E2C-A849-393241A3C530}" srcOrd="0" destOrd="0" presId="urn:microsoft.com/office/officeart/2005/8/layout/vList2"/>
    <dgm:cxn modelId="{E2E80BE9-87AC-459E-BFA0-C5FDAB6DAFC3}" type="presOf" srcId="{53DA02BA-CA90-4969-8788-B6706DF45BAC}" destId="{6ED0ECBB-5847-458B-8F5B-7BE78D5548D0}" srcOrd="0" destOrd="0" presId="urn:microsoft.com/office/officeart/2005/8/layout/vList2"/>
    <dgm:cxn modelId="{F7FC5E14-3F54-45F9-8C4F-CD3F89829DAC}" type="presOf" srcId="{72447943-7BA5-400B-B654-144F4896ED7A}" destId="{820310BF-B6FD-413A-9F6E-71D8BED1FAAC}" srcOrd="0" destOrd="0" presId="urn:microsoft.com/office/officeart/2005/8/layout/vList2"/>
    <dgm:cxn modelId="{AF7648F3-D427-4C80-B8A1-4B18FCA5958E}" srcId="{53DA02BA-CA90-4969-8788-B6706DF45BAC}" destId="{0A22C8CF-E263-40E4-B863-76AB4F95B76F}" srcOrd="6" destOrd="0" parTransId="{DED2DCFD-E02E-4466-B615-5FB358AACBB4}" sibTransId="{827974BF-5B13-4EE5-8025-157458780617}"/>
    <dgm:cxn modelId="{A11F1D89-0B4D-4484-89EC-232C1ADE5FA4}" type="presOf" srcId="{FB818A17-4C32-4774-BA85-337D88AFA05A}" destId="{5B97786C-4F59-4131-BF00-D08AAE529E27}" srcOrd="0" destOrd="0" presId="urn:microsoft.com/office/officeart/2005/8/layout/vList2"/>
    <dgm:cxn modelId="{7669CF9A-462A-4E98-9602-256F5C0E627E}" type="presOf" srcId="{ED19BC96-C587-47AC-8FF9-54C287230FD3}" destId="{1549C774-BFF5-4686-90A3-35932CE30D82}" srcOrd="0" destOrd="0" presId="urn:microsoft.com/office/officeart/2005/8/layout/vList2"/>
    <dgm:cxn modelId="{79CC09F8-D951-4BA4-88FB-50FB532AD0C0}" srcId="{53DA02BA-CA90-4969-8788-B6706DF45BAC}" destId="{72447943-7BA5-400B-B654-144F4896ED7A}" srcOrd="2" destOrd="0" parTransId="{495BA073-0869-4AEE-9652-CE62D6C28055}" sibTransId="{86E8B912-F44D-49B0-87B2-A25D16DC9171}"/>
    <dgm:cxn modelId="{76A89A10-CDC5-43EC-A06B-2B3218EFDB69}" srcId="{53DA02BA-CA90-4969-8788-B6706DF45BAC}" destId="{34F3D86A-8C63-4E04-9D6D-2E999D41C44F}" srcOrd="3" destOrd="0" parTransId="{0B660C73-2472-4A53-81D1-60ED3F6E4640}" sibTransId="{7ABEF178-9562-4870-80B5-BC6C671DA537}"/>
    <dgm:cxn modelId="{9DAA88F1-BD2A-4484-AC76-45AFD945DC5B}" type="presOf" srcId="{4C3E4A3A-C5F9-4D9B-9CE5-8A06E4D111C9}" destId="{33FB4564-3F2A-4EEC-8A4F-F13C278ABC72}" srcOrd="0" destOrd="0" presId="urn:microsoft.com/office/officeart/2005/8/layout/vList2"/>
    <dgm:cxn modelId="{DA67B206-5443-4F2D-A830-6136E48D2157}" srcId="{53DA02BA-CA90-4969-8788-B6706DF45BAC}" destId="{4C3E4A3A-C5F9-4D9B-9CE5-8A06E4D111C9}" srcOrd="0" destOrd="0" parTransId="{B3B81373-9E66-4C82-84DB-FC7D618A2E8A}" sibTransId="{B43DC5C7-54DA-487A-9ADA-8669583ED408}"/>
    <dgm:cxn modelId="{32386A7E-252C-4A36-A2E4-10AAE9457533}" type="presOf" srcId="{0A22C8CF-E263-40E4-B863-76AB4F95B76F}" destId="{C763132D-C195-4431-8D93-EBF6C0436474}" srcOrd="0" destOrd="0" presId="urn:microsoft.com/office/officeart/2005/8/layout/vList2"/>
    <dgm:cxn modelId="{1A0A8353-39E6-4A2E-BFFA-A753E6EF9EDF}" srcId="{53DA02BA-CA90-4969-8788-B6706DF45BAC}" destId="{FB818A17-4C32-4774-BA85-337D88AFA05A}" srcOrd="5" destOrd="0" parTransId="{AF3D215F-875A-49F7-9861-DE75037B2E8E}" sibTransId="{65C57DB8-0EB8-4DC5-AB80-48646EB6CC19}"/>
    <dgm:cxn modelId="{CC73C9DF-8D51-41A0-B9BD-C9CE72C142DC}" type="presParOf" srcId="{6ED0ECBB-5847-458B-8F5B-7BE78D5548D0}" destId="{33FB4564-3F2A-4EEC-8A4F-F13C278ABC72}" srcOrd="0" destOrd="0" presId="urn:microsoft.com/office/officeart/2005/8/layout/vList2"/>
    <dgm:cxn modelId="{B975E6E3-94EB-4FB4-8BF0-E99C4C9EF839}" type="presParOf" srcId="{6ED0ECBB-5847-458B-8F5B-7BE78D5548D0}" destId="{72C53AC3-601A-4B77-B4DC-FB26ACD3E1A5}" srcOrd="1" destOrd="0" presId="urn:microsoft.com/office/officeart/2005/8/layout/vList2"/>
    <dgm:cxn modelId="{4C7C1C7E-8FC1-4996-AE84-C732D7FAEC72}" type="presParOf" srcId="{6ED0ECBB-5847-458B-8F5B-7BE78D5548D0}" destId="{1549C774-BFF5-4686-90A3-35932CE30D82}" srcOrd="2" destOrd="0" presId="urn:microsoft.com/office/officeart/2005/8/layout/vList2"/>
    <dgm:cxn modelId="{998B646C-2118-4587-BE85-D91C10279CE4}" type="presParOf" srcId="{6ED0ECBB-5847-458B-8F5B-7BE78D5548D0}" destId="{827536F3-0BF6-49EA-ACBC-F25FC78354AB}" srcOrd="3" destOrd="0" presId="urn:microsoft.com/office/officeart/2005/8/layout/vList2"/>
    <dgm:cxn modelId="{314BDD4B-65F7-427C-B61E-93C801A53828}" type="presParOf" srcId="{6ED0ECBB-5847-458B-8F5B-7BE78D5548D0}" destId="{820310BF-B6FD-413A-9F6E-71D8BED1FAAC}" srcOrd="4" destOrd="0" presId="urn:microsoft.com/office/officeart/2005/8/layout/vList2"/>
    <dgm:cxn modelId="{4A791CF0-01E6-480E-932D-EE65C2F2D3D6}" type="presParOf" srcId="{6ED0ECBB-5847-458B-8F5B-7BE78D5548D0}" destId="{9FFEDE0A-F02C-4189-87F0-F8935F691B7F}" srcOrd="5" destOrd="0" presId="urn:microsoft.com/office/officeart/2005/8/layout/vList2"/>
    <dgm:cxn modelId="{9C862A39-9139-4E9C-BA90-57B2C502E427}" type="presParOf" srcId="{6ED0ECBB-5847-458B-8F5B-7BE78D5548D0}" destId="{6B70D98B-B249-4E2C-A849-393241A3C530}" srcOrd="6" destOrd="0" presId="urn:microsoft.com/office/officeart/2005/8/layout/vList2"/>
    <dgm:cxn modelId="{AB9072A7-C0F1-4B09-A73A-83236D8C5661}" type="presParOf" srcId="{6ED0ECBB-5847-458B-8F5B-7BE78D5548D0}" destId="{31B6B66B-E823-4A1D-8824-9017D96BA6F3}" srcOrd="7" destOrd="0" presId="urn:microsoft.com/office/officeart/2005/8/layout/vList2"/>
    <dgm:cxn modelId="{043C51E1-F5A9-4567-965D-0AA3F46E15D2}" type="presParOf" srcId="{6ED0ECBB-5847-458B-8F5B-7BE78D5548D0}" destId="{D62135D8-0DDE-4FC0-8987-86572372ED7A}" srcOrd="8" destOrd="0" presId="urn:microsoft.com/office/officeart/2005/8/layout/vList2"/>
    <dgm:cxn modelId="{C5E50CDF-9441-4D4A-A835-3C972521335D}" type="presParOf" srcId="{6ED0ECBB-5847-458B-8F5B-7BE78D5548D0}" destId="{4D2F5D84-7DBC-46A3-890E-17F1D78A104E}" srcOrd="9" destOrd="0" presId="urn:microsoft.com/office/officeart/2005/8/layout/vList2"/>
    <dgm:cxn modelId="{8DBA39C8-3333-4857-AF93-F2A112A50891}" type="presParOf" srcId="{6ED0ECBB-5847-458B-8F5B-7BE78D5548D0}" destId="{5B97786C-4F59-4131-BF00-D08AAE529E27}" srcOrd="10" destOrd="0" presId="urn:microsoft.com/office/officeart/2005/8/layout/vList2"/>
    <dgm:cxn modelId="{02117655-CCE0-4CC4-8A41-08B46C3E16A5}" type="presParOf" srcId="{6ED0ECBB-5847-458B-8F5B-7BE78D5548D0}" destId="{CEBDE459-A599-43D2-BB91-9BFF75472A6A}" srcOrd="11" destOrd="0" presId="urn:microsoft.com/office/officeart/2005/8/layout/vList2"/>
    <dgm:cxn modelId="{0095FFA9-D532-4B77-BDCA-0DB564604E5B}" type="presParOf" srcId="{6ED0ECBB-5847-458B-8F5B-7BE78D5548D0}" destId="{C763132D-C195-4431-8D93-EBF6C043647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3055EBC-77DD-4FD6-91C2-D65FD75916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76BDEE0-5E2C-4033-9A9E-1896AEC900D5}">
      <dgm:prSet custT="1"/>
      <dgm:spPr/>
      <dgm:t>
        <a:bodyPr/>
        <a:lstStyle/>
        <a:p>
          <a:pPr rtl="0"/>
          <a:r>
            <a:rPr lang="ru-RU" sz="1200" b="0" i="0" baseline="0" dirty="0" smtClean="0"/>
            <a:t>Набор  медицинских принадлежностей доктора в чемоданчике.</a:t>
          </a:r>
          <a:endParaRPr lang="ru-RU" sz="1200" b="0" i="0" baseline="0" dirty="0"/>
        </a:p>
      </dgm:t>
    </dgm:pt>
    <dgm:pt modelId="{39C1A6C8-E783-4D0E-AF3B-BF35B28CF82E}" type="parTrans" cxnId="{853DDF86-4016-43DE-AB28-ECBC4F66A41A}">
      <dgm:prSet/>
      <dgm:spPr/>
      <dgm:t>
        <a:bodyPr/>
        <a:lstStyle/>
        <a:p>
          <a:endParaRPr lang="ru-RU"/>
        </a:p>
      </dgm:t>
    </dgm:pt>
    <dgm:pt modelId="{F84127F1-3EBD-4FBF-B73F-BCF9A6E271A9}" type="sibTrans" cxnId="{853DDF86-4016-43DE-AB28-ECBC4F66A41A}">
      <dgm:prSet/>
      <dgm:spPr/>
      <dgm:t>
        <a:bodyPr/>
        <a:lstStyle/>
        <a:p>
          <a:endParaRPr lang="ru-RU"/>
        </a:p>
      </dgm:t>
    </dgm:pt>
    <dgm:pt modelId="{EFCA8818-8051-4D14-8CFC-9F476D9F5451}">
      <dgm:prSet custT="1"/>
      <dgm:spPr/>
      <dgm:t>
        <a:bodyPr/>
        <a:lstStyle/>
        <a:p>
          <a:pPr rtl="0"/>
          <a:r>
            <a:rPr lang="ru-RU" sz="1200" b="0" i="0" baseline="0" dirty="0" smtClean="0"/>
            <a:t>Служебные автомобили различного назначения.</a:t>
          </a:r>
          <a:endParaRPr lang="ru-RU" sz="1200" b="0" i="0" baseline="0" dirty="0"/>
        </a:p>
      </dgm:t>
    </dgm:pt>
    <dgm:pt modelId="{0835A9A3-8BD4-41A0-B091-3DF27A7C71E8}" type="parTrans" cxnId="{5A1B1175-DDC8-49C9-898A-0C35670FCED3}">
      <dgm:prSet/>
      <dgm:spPr/>
      <dgm:t>
        <a:bodyPr/>
        <a:lstStyle/>
        <a:p>
          <a:endParaRPr lang="ru-RU"/>
        </a:p>
      </dgm:t>
    </dgm:pt>
    <dgm:pt modelId="{BA529BD2-1AAA-4369-A8E7-8D4E5C994C56}" type="sibTrans" cxnId="{5A1B1175-DDC8-49C9-898A-0C35670FCED3}">
      <dgm:prSet/>
      <dgm:spPr/>
      <dgm:t>
        <a:bodyPr/>
        <a:lstStyle/>
        <a:p>
          <a:endParaRPr lang="ru-RU"/>
        </a:p>
      </dgm:t>
    </dgm:pt>
    <dgm:pt modelId="{C8529612-580E-43E8-97A8-BBB218387E11}">
      <dgm:prSet custT="1"/>
      <dgm:spPr/>
      <dgm:t>
        <a:bodyPr/>
        <a:lstStyle/>
        <a:p>
          <a:pPr rtl="0"/>
          <a:r>
            <a:rPr lang="ru-RU" sz="1200" b="0" i="0" baseline="0" dirty="0" smtClean="0"/>
            <a:t>Касса.</a:t>
          </a:r>
          <a:endParaRPr lang="ru-RU" sz="1200" b="0" i="0" baseline="0" dirty="0"/>
        </a:p>
      </dgm:t>
    </dgm:pt>
    <dgm:pt modelId="{10B15629-1627-4BC4-B8A3-ADCEDDB4CE98}" type="parTrans" cxnId="{622FEC06-B95F-453E-8DD3-A3B7E80080F1}">
      <dgm:prSet/>
      <dgm:spPr/>
      <dgm:t>
        <a:bodyPr/>
        <a:lstStyle/>
        <a:p>
          <a:endParaRPr lang="ru-RU"/>
        </a:p>
      </dgm:t>
    </dgm:pt>
    <dgm:pt modelId="{48F153ED-F5F7-477D-882D-F95520A9837D}" type="sibTrans" cxnId="{622FEC06-B95F-453E-8DD3-A3B7E80080F1}">
      <dgm:prSet/>
      <dgm:spPr/>
      <dgm:t>
        <a:bodyPr/>
        <a:lstStyle/>
        <a:p>
          <a:endParaRPr lang="ru-RU"/>
        </a:p>
      </dgm:t>
    </dgm:pt>
    <dgm:pt modelId="{5E392FC9-EA61-4AC0-8C16-F0CB429C24AB}">
      <dgm:prSet custT="1"/>
      <dgm:spPr/>
      <dgm:t>
        <a:bodyPr/>
        <a:lstStyle/>
        <a:p>
          <a:pPr rtl="0"/>
          <a:r>
            <a:rPr lang="ru-RU" sz="1200" b="0" i="0" baseline="0" dirty="0" smtClean="0"/>
            <a:t>Полицейская фуражка.</a:t>
          </a:r>
          <a:endParaRPr lang="ru-RU" sz="1200" b="0" i="0" baseline="0" dirty="0"/>
        </a:p>
      </dgm:t>
    </dgm:pt>
    <dgm:pt modelId="{F33D95E6-9561-4B1D-BFFB-708696836C28}" type="parTrans" cxnId="{7848215B-8BAE-4622-AA8A-0AA05591C2E3}">
      <dgm:prSet/>
      <dgm:spPr/>
      <dgm:t>
        <a:bodyPr/>
        <a:lstStyle/>
        <a:p>
          <a:endParaRPr lang="ru-RU"/>
        </a:p>
      </dgm:t>
    </dgm:pt>
    <dgm:pt modelId="{F2852ACC-DE0A-452C-AD83-2F803458E845}" type="sibTrans" cxnId="{7848215B-8BAE-4622-AA8A-0AA05591C2E3}">
      <dgm:prSet/>
      <dgm:spPr/>
      <dgm:t>
        <a:bodyPr/>
        <a:lstStyle/>
        <a:p>
          <a:endParaRPr lang="ru-RU"/>
        </a:p>
      </dgm:t>
    </dgm:pt>
    <dgm:pt modelId="{8D7DD19F-5482-42B0-AFB3-CD2A17D34E9F}">
      <dgm:prSet custT="1"/>
      <dgm:spPr/>
      <dgm:t>
        <a:bodyPr/>
        <a:lstStyle/>
        <a:p>
          <a:pPr rtl="0"/>
          <a:r>
            <a:rPr lang="ru-RU" sz="1200" b="0" i="0" baseline="0" dirty="0" smtClean="0"/>
            <a:t>Модульный комплект для игры в «магазин».</a:t>
          </a:r>
          <a:endParaRPr lang="ru-RU" sz="1200" b="0" i="0" baseline="0" dirty="0"/>
        </a:p>
      </dgm:t>
    </dgm:pt>
    <dgm:pt modelId="{63237E26-0C2F-43C2-BF7D-1EEE75B100BB}" type="parTrans" cxnId="{786B7A52-92E1-44D8-8880-FBAEF9D22557}">
      <dgm:prSet/>
      <dgm:spPr/>
      <dgm:t>
        <a:bodyPr/>
        <a:lstStyle/>
        <a:p>
          <a:endParaRPr lang="ru-RU"/>
        </a:p>
      </dgm:t>
    </dgm:pt>
    <dgm:pt modelId="{38FD4BF1-0754-4A3F-997F-D28A49D76941}" type="sibTrans" cxnId="{786B7A52-92E1-44D8-8880-FBAEF9D22557}">
      <dgm:prSet/>
      <dgm:spPr/>
      <dgm:t>
        <a:bodyPr/>
        <a:lstStyle/>
        <a:p>
          <a:endParaRPr lang="ru-RU"/>
        </a:p>
      </dgm:t>
    </dgm:pt>
    <dgm:pt modelId="{8A87FFE8-9765-4BB3-A824-9F7C9A6DC0D3}">
      <dgm:prSet custT="1"/>
      <dgm:spPr/>
      <dgm:t>
        <a:bodyPr/>
        <a:lstStyle/>
        <a:p>
          <a:pPr rtl="0"/>
          <a:r>
            <a:rPr lang="ru-RU" sz="1200" b="0" i="0" baseline="0" dirty="0" smtClean="0"/>
            <a:t>Модульный комплект для игры в «парикмахерскую».</a:t>
          </a:r>
          <a:endParaRPr lang="ru-RU" sz="1200" b="0" i="0" baseline="0" dirty="0"/>
        </a:p>
      </dgm:t>
    </dgm:pt>
    <dgm:pt modelId="{D9AFD820-A5F3-40D2-92E5-33020BC39FA3}" type="parTrans" cxnId="{7D6C8CB4-723E-4AE7-B183-C2877AFB5A93}">
      <dgm:prSet/>
      <dgm:spPr/>
      <dgm:t>
        <a:bodyPr/>
        <a:lstStyle/>
        <a:p>
          <a:endParaRPr lang="ru-RU"/>
        </a:p>
      </dgm:t>
    </dgm:pt>
    <dgm:pt modelId="{7EEF419B-41DA-4015-BB0D-EEB05E2819F2}" type="sibTrans" cxnId="{7D6C8CB4-723E-4AE7-B183-C2877AFB5A93}">
      <dgm:prSet/>
      <dgm:spPr/>
      <dgm:t>
        <a:bodyPr/>
        <a:lstStyle/>
        <a:p>
          <a:endParaRPr lang="ru-RU"/>
        </a:p>
      </dgm:t>
    </dgm:pt>
    <dgm:pt modelId="{3783CEF4-9118-4B63-83F3-CB8147B943A0}" type="pres">
      <dgm:prSet presAssocID="{83055EBC-77DD-4FD6-91C2-D65FD75916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AE6975-45B2-4762-A687-DDAD7A6E4268}" type="pres">
      <dgm:prSet presAssocID="{E76BDEE0-5E2C-4033-9A9E-1896AEC900D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69BF6-3FC8-400E-94BB-0207279285CB}" type="pres">
      <dgm:prSet presAssocID="{F84127F1-3EBD-4FBF-B73F-BCF9A6E271A9}" presName="spacer" presStyleCnt="0"/>
      <dgm:spPr/>
    </dgm:pt>
    <dgm:pt modelId="{E0F7675D-40B7-4B3C-A24A-6228B2A13309}" type="pres">
      <dgm:prSet presAssocID="{EFCA8818-8051-4D14-8CFC-9F476D9F545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895BC-4AFD-4441-8506-D9D43C776995}" type="pres">
      <dgm:prSet presAssocID="{BA529BD2-1AAA-4369-A8E7-8D4E5C994C56}" presName="spacer" presStyleCnt="0"/>
      <dgm:spPr/>
    </dgm:pt>
    <dgm:pt modelId="{8F120FB3-EFBF-40A1-917A-2028B6F440F5}" type="pres">
      <dgm:prSet presAssocID="{C8529612-580E-43E8-97A8-BBB218387E1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A7FE7-6727-4FB8-8F32-8670B9400474}" type="pres">
      <dgm:prSet presAssocID="{48F153ED-F5F7-477D-882D-F95520A9837D}" presName="spacer" presStyleCnt="0"/>
      <dgm:spPr/>
    </dgm:pt>
    <dgm:pt modelId="{0A86098A-8019-427F-A728-B020DC6DEFDB}" type="pres">
      <dgm:prSet presAssocID="{5E392FC9-EA61-4AC0-8C16-F0CB429C24A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686B4-73A4-4DFE-AAD9-1076862D78C0}" type="pres">
      <dgm:prSet presAssocID="{F2852ACC-DE0A-452C-AD83-2F803458E845}" presName="spacer" presStyleCnt="0"/>
      <dgm:spPr/>
    </dgm:pt>
    <dgm:pt modelId="{C7D80A7A-9D68-4D8B-A6F0-E108E93EF8E0}" type="pres">
      <dgm:prSet presAssocID="{8D7DD19F-5482-42B0-AFB3-CD2A17D34E9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5574E-0FD7-401A-9D32-E00E1D555DEE}" type="pres">
      <dgm:prSet presAssocID="{38FD4BF1-0754-4A3F-997F-D28A49D76941}" presName="spacer" presStyleCnt="0"/>
      <dgm:spPr/>
    </dgm:pt>
    <dgm:pt modelId="{84155673-486E-4588-BE84-5D084F8DEA74}" type="pres">
      <dgm:prSet presAssocID="{8A87FFE8-9765-4BB3-A824-9F7C9A6DC0D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7C7CC2-42B5-4BB0-8DA3-CAAF67522586}" type="presOf" srcId="{EFCA8818-8051-4D14-8CFC-9F476D9F5451}" destId="{E0F7675D-40B7-4B3C-A24A-6228B2A13309}" srcOrd="0" destOrd="0" presId="urn:microsoft.com/office/officeart/2005/8/layout/vList2"/>
    <dgm:cxn modelId="{622FEC06-B95F-453E-8DD3-A3B7E80080F1}" srcId="{83055EBC-77DD-4FD6-91C2-D65FD75916C6}" destId="{C8529612-580E-43E8-97A8-BBB218387E11}" srcOrd="2" destOrd="0" parTransId="{10B15629-1627-4BC4-B8A3-ADCEDDB4CE98}" sibTransId="{48F153ED-F5F7-477D-882D-F95520A9837D}"/>
    <dgm:cxn modelId="{E1674F0D-973D-4EA4-BD35-651DB20A6BD1}" type="presOf" srcId="{8A87FFE8-9765-4BB3-A824-9F7C9A6DC0D3}" destId="{84155673-486E-4588-BE84-5D084F8DEA74}" srcOrd="0" destOrd="0" presId="urn:microsoft.com/office/officeart/2005/8/layout/vList2"/>
    <dgm:cxn modelId="{D86939BF-D4E5-4AC4-8A52-9568ADDEF8DE}" type="presOf" srcId="{8D7DD19F-5482-42B0-AFB3-CD2A17D34E9F}" destId="{C7D80A7A-9D68-4D8B-A6F0-E108E93EF8E0}" srcOrd="0" destOrd="0" presId="urn:microsoft.com/office/officeart/2005/8/layout/vList2"/>
    <dgm:cxn modelId="{7D6C8CB4-723E-4AE7-B183-C2877AFB5A93}" srcId="{83055EBC-77DD-4FD6-91C2-D65FD75916C6}" destId="{8A87FFE8-9765-4BB3-A824-9F7C9A6DC0D3}" srcOrd="5" destOrd="0" parTransId="{D9AFD820-A5F3-40D2-92E5-33020BC39FA3}" sibTransId="{7EEF419B-41DA-4015-BB0D-EEB05E2819F2}"/>
    <dgm:cxn modelId="{2A2D9227-39E4-4593-8E4F-F6D353262DE2}" type="presOf" srcId="{C8529612-580E-43E8-97A8-BBB218387E11}" destId="{8F120FB3-EFBF-40A1-917A-2028B6F440F5}" srcOrd="0" destOrd="0" presId="urn:microsoft.com/office/officeart/2005/8/layout/vList2"/>
    <dgm:cxn modelId="{853DDF86-4016-43DE-AB28-ECBC4F66A41A}" srcId="{83055EBC-77DD-4FD6-91C2-D65FD75916C6}" destId="{E76BDEE0-5E2C-4033-9A9E-1896AEC900D5}" srcOrd="0" destOrd="0" parTransId="{39C1A6C8-E783-4D0E-AF3B-BF35B28CF82E}" sibTransId="{F84127F1-3EBD-4FBF-B73F-BCF9A6E271A9}"/>
    <dgm:cxn modelId="{5A1B1175-DDC8-49C9-898A-0C35670FCED3}" srcId="{83055EBC-77DD-4FD6-91C2-D65FD75916C6}" destId="{EFCA8818-8051-4D14-8CFC-9F476D9F5451}" srcOrd="1" destOrd="0" parTransId="{0835A9A3-8BD4-41A0-B091-3DF27A7C71E8}" sibTransId="{BA529BD2-1AAA-4369-A8E7-8D4E5C994C56}"/>
    <dgm:cxn modelId="{AF447972-A3F4-4801-9FA6-AE21C06A2FFF}" type="presOf" srcId="{5E392FC9-EA61-4AC0-8C16-F0CB429C24AB}" destId="{0A86098A-8019-427F-A728-B020DC6DEFDB}" srcOrd="0" destOrd="0" presId="urn:microsoft.com/office/officeart/2005/8/layout/vList2"/>
    <dgm:cxn modelId="{36E08C16-62F9-413F-B514-526D625E74F9}" type="presOf" srcId="{83055EBC-77DD-4FD6-91C2-D65FD75916C6}" destId="{3783CEF4-9118-4B63-83F3-CB8147B943A0}" srcOrd="0" destOrd="0" presId="urn:microsoft.com/office/officeart/2005/8/layout/vList2"/>
    <dgm:cxn modelId="{786B7A52-92E1-44D8-8880-FBAEF9D22557}" srcId="{83055EBC-77DD-4FD6-91C2-D65FD75916C6}" destId="{8D7DD19F-5482-42B0-AFB3-CD2A17D34E9F}" srcOrd="4" destOrd="0" parTransId="{63237E26-0C2F-43C2-BF7D-1EEE75B100BB}" sibTransId="{38FD4BF1-0754-4A3F-997F-D28A49D76941}"/>
    <dgm:cxn modelId="{7848215B-8BAE-4622-AA8A-0AA05591C2E3}" srcId="{83055EBC-77DD-4FD6-91C2-D65FD75916C6}" destId="{5E392FC9-EA61-4AC0-8C16-F0CB429C24AB}" srcOrd="3" destOrd="0" parTransId="{F33D95E6-9561-4B1D-BFFB-708696836C28}" sibTransId="{F2852ACC-DE0A-452C-AD83-2F803458E845}"/>
    <dgm:cxn modelId="{8E2BEC66-9F1A-4F14-84D1-064469B71CC2}" type="presOf" srcId="{E76BDEE0-5E2C-4033-9A9E-1896AEC900D5}" destId="{12AE6975-45B2-4762-A687-DDAD7A6E4268}" srcOrd="0" destOrd="0" presId="urn:microsoft.com/office/officeart/2005/8/layout/vList2"/>
    <dgm:cxn modelId="{76606CA9-D66D-4811-B5DA-066DFCEA759E}" type="presParOf" srcId="{3783CEF4-9118-4B63-83F3-CB8147B943A0}" destId="{12AE6975-45B2-4762-A687-DDAD7A6E4268}" srcOrd="0" destOrd="0" presId="urn:microsoft.com/office/officeart/2005/8/layout/vList2"/>
    <dgm:cxn modelId="{7197B6A2-28D7-40D6-B6AF-6F3C606655B2}" type="presParOf" srcId="{3783CEF4-9118-4B63-83F3-CB8147B943A0}" destId="{EAA69BF6-3FC8-400E-94BB-0207279285CB}" srcOrd="1" destOrd="0" presId="urn:microsoft.com/office/officeart/2005/8/layout/vList2"/>
    <dgm:cxn modelId="{2B6353CB-AEBE-422A-AAC1-ECDE318D02AC}" type="presParOf" srcId="{3783CEF4-9118-4B63-83F3-CB8147B943A0}" destId="{E0F7675D-40B7-4B3C-A24A-6228B2A13309}" srcOrd="2" destOrd="0" presId="urn:microsoft.com/office/officeart/2005/8/layout/vList2"/>
    <dgm:cxn modelId="{0262BEE8-DCD5-439B-A50C-44489541476B}" type="presParOf" srcId="{3783CEF4-9118-4B63-83F3-CB8147B943A0}" destId="{7F8895BC-4AFD-4441-8506-D9D43C776995}" srcOrd="3" destOrd="0" presId="urn:microsoft.com/office/officeart/2005/8/layout/vList2"/>
    <dgm:cxn modelId="{A599965B-CB89-4482-ABB9-C4D1E25B67AF}" type="presParOf" srcId="{3783CEF4-9118-4B63-83F3-CB8147B943A0}" destId="{8F120FB3-EFBF-40A1-917A-2028B6F440F5}" srcOrd="4" destOrd="0" presId="urn:microsoft.com/office/officeart/2005/8/layout/vList2"/>
    <dgm:cxn modelId="{049F6E94-6E8E-4C03-A068-41AFE5E20EB0}" type="presParOf" srcId="{3783CEF4-9118-4B63-83F3-CB8147B943A0}" destId="{231A7FE7-6727-4FB8-8F32-8670B9400474}" srcOrd="5" destOrd="0" presId="urn:microsoft.com/office/officeart/2005/8/layout/vList2"/>
    <dgm:cxn modelId="{828DFE3D-593A-4B7A-9745-465818C8FEBC}" type="presParOf" srcId="{3783CEF4-9118-4B63-83F3-CB8147B943A0}" destId="{0A86098A-8019-427F-A728-B020DC6DEFDB}" srcOrd="6" destOrd="0" presId="urn:microsoft.com/office/officeart/2005/8/layout/vList2"/>
    <dgm:cxn modelId="{2DB873CE-0CEA-401B-8FAC-8AAD2DEDE483}" type="presParOf" srcId="{3783CEF4-9118-4B63-83F3-CB8147B943A0}" destId="{ED8686B4-73A4-4DFE-AAD9-1076862D78C0}" srcOrd="7" destOrd="0" presId="urn:microsoft.com/office/officeart/2005/8/layout/vList2"/>
    <dgm:cxn modelId="{89949A54-89CF-4B12-95BA-0A868B38EBA8}" type="presParOf" srcId="{3783CEF4-9118-4B63-83F3-CB8147B943A0}" destId="{C7D80A7A-9D68-4D8B-A6F0-E108E93EF8E0}" srcOrd="8" destOrd="0" presId="urn:microsoft.com/office/officeart/2005/8/layout/vList2"/>
    <dgm:cxn modelId="{C9181EDB-08A6-463B-A16B-954CCEEA8479}" type="presParOf" srcId="{3783CEF4-9118-4B63-83F3-CB8147B943A0}" destId="{1E45574E-0FD7-401A-9D32-E00E1D555DEE}" srcOrd="9" destOrd="0" presId="urn:microsoft.com/office/officeart/2005/8/layout/vList2"/>
    <dgm:cxn modelId="{CBA9BD9D-34F0-4C7E-ABA8-BCBEC30C768B}" type="presParOf" srcId="{3783CEF4-9118-4B63-83F3-CB8147B943A0}" destId="{84155673-486E-4588-BE84-5D084F8DEA7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E4D2048-D482-4002-B4A3-74F2F95B94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37C2E52-F570-43CB-8686-EAD8AD6A5004}">
      <dgm:prSet/>
      <dgm:spPr/>
      <dgm:t>
        <a:bodyPr/>
        <a:lstStyle/>
        <a:p>
          <a:pPr algn="ctr" rtl="0"/>
          <a:r>
            <a:rPr lang="ru-RU" b="1" i="0" baseline="0" dirty="0" smtClean="0"/>
            <a:t>ЦЕНТР  КРАЕВЕДЕНИЯ</a:t>
          </a:r>
          <a:endParaRPr lang="ru-RU" b="0" i="0" baseline="0" dirty="0"/>
        </a:p>
      </dgm:t>
    </dgm:pt>
    <dgm:pt modelId="{05AEF392-33CD-4B4B-8CD8-8A990FA0A876}" type="parTrans" cxnId="{687381F5-C7DE-455B-9385-20CC99F9FD29}">
      <dgm:prSet/>
      <dgm:spPr/>
      <dgm:t>
        <a:bodyPr/>
        <a:lstStyle/>
        <a:p>
          <a:endParaRPr lang="ru-RU"/>
        </a:p>
      </dgm:t>
    </dgm:pt>
    <dgm:pt modelId="{0822B8DF-3E0F-4EF4-B7C1-97A5BF53B4AF}" type="sibTrans" cxnId="{687381F5-C7DE-455B-9385-20CC99F9FD29}">
      <dgm:prSet/>
      <dgm:spPr/>
      <dgm:t>
        <a:bodyPr/>
        <a:lstStyle/>
        <a:p>
          <a:endParaRPr lang="ru-RU"/>
        </a:p>
      </dgm:t>
    </dgm:pt>
    <dgm:pt modelId="{A75FCD2A-A313-4424-9D9D-416127408B1F}" type="pres">
      <dgm:prSet presAssocID="{DE4D2048-D482-4002-B4A3-74F2F95B94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6602FA-3336-42A1-942A-C776EDDB7690}" type="pres">
      <dgm:prSet presAssocID="{337C2E52-F570-43CB-8686-EAD8AD6A5004}" presName="parentText" presStyleLbl="node1" presStyleIdx="0" presStyleCnt="1" custLinFactNeighborY="-315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7A5D65-6632-4589-9936-EAE95038E59E}" type="presOf" srcId="{DE4D2048-D482-4002-B4A3-74F2F95B94C5}" destId="{A75FCD2A-A313-4424-9D9D-416127408B1F}" srcOrd="0" destOrd="0" presId="urn:microsoft.com/office/officeart/2005/8/layout/vList2"/>
    <dgm:cxn modelId="{BC3EA6CB-35A7-4631-8834-EAAC9B1EAB5E}" type="presOf" srcId="{337C2E52-F570-43CB-8686-EAD8AD6A5004}" destId="{CE6602FA-3336-42A1-942A-C776EDDB7690}" srcOrd="0" destOrd="0" presId="urn:microsoft.com/office/officeart/2005/8/layout/vList2"/>
    <dgm:cxn modelId="{687381F5-C7DE-455B-9385-20CC99F9FD29}" srcId="{DE4D2048-D482-4002-B4A3-74F2F95B94C5}" destId="{337C2E52-F570-43CB-8686-EAD8AD6A5004}" srcOrd="0" destOrd="0" parTransId="{05AEF392-33CD-4B4B-8CD8-8A990FA0A876}" sibTransId="{0822B8DF-3E0F-4EF4-B7C1-97A5BF53B4AF}"/>
    <dgm:cxn modelId="{0A850C47-9229-4EBE-B428-0817B8E9F864}" type="presParOf" srcId="{A75FCD2A-A313-4424-9D9D-416127408B1F}" destId="{CE6602FA-3336-42A1-942A-C776EDDB769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716E4EE-D034-455E-8195-AF959C30A1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8396BE-3F4F-4DE4-A827-F36E40A0B578}">
      <dgm:prSet/>
      <dgm:spPr/>
      <dgm:t>
        <a:bodyPr/>
        <a:lstStyle/>
        <a:p>
          <a:pPr rtl="0"/>
          <a:r>
            <a:rPr lang="ru-RU" b="0" i="0" baseline="0" dirty="0" smtClean="0"/>
            <a:t>Карта России.</a:t>
          </a:r>
          <a:endParaRPr lang="ru-RU" b="0" i="0" baseline="0" dirty="0"/>
        </a:p>
      </dgm:t>
    </dgm:pt>
    <dgm:pt modelId="{66287840-C49C-4476-9CA9-B70B91CE07A9}" type="parTrans" cxnId="{6C67EB72-9C6A-4CBF-9EDC-8E7EA348ADB6}">
      <dgm:prSet/>
      <dgm:spPr/>
      <dgm:t>
        <a:bodyPr/>
        <a:lstStyle/>
        <a:p>
          <a:endParaRPr lang="ru-RU"/>
        </a:p>
      </dgm:t>
    </dgm:pt>
    <dgm:pt modelId="{EBDE808C-8CF0-45F7-AB4D-307489C38471}" type="sibTrans" cxnId="{6C67EB72-9C6A-4CBF-9EDC-8E7EA348ADB6}">
      <dgm:prSet/>
      <dgm:spPr/>
      <dgm:t>
        <a:bodyPr/>
        <a:lstStyle/>
        <a:p>
          <a:endParaRPr lang="ru-RU"/>
        </a:p>
      </dgm:t>
    </dgm:pt>
    <dgm:pt modelId="{F692F6FF-20CC-4FC5-B7B8-6BC1B72EA2B8}">
      <dgm:prSet/>
      <dgm:spPr/>
      <dgm:t>
        <a:bodyPr/>
        <a:lstStyle/>
        <a:p>
          <a:pPr rtl="0"/>
          <a:r>
            <a:rPr lang="ru-RU" b="0" i="0" baseline="0" dirty="0" smtClean="0"/>
            <a:t> Флаг России.</a:t>
          </a:r>
          <a:endParaRPr lang="ru-RU" b="0" i="0" baseline="0" dirty="0"/>
        </a:p>
      </dgm:t>
    </dgm:pt>
    <dgm:pt modelId="{0FA35A23-E67F-4A6D-BFAF-2353D3A84DDF}" type="parTrans" cxnId="{B80C9549-FA12-49C7-BA65-FB9C83B3831F}">
      <dgm:prSet/>
      <dgm:spPr/>
      <dgm:t>
        <a:bodyPr/>
        <a:lstStyle/>
        <a:p>
          <a:endParaRPr lang="ru-RU"/>
        </a:p>
      </dgm:t>
    </dgm:pt>
    <dgm:pt modelId="{2C4C40CC-7E3D-4174-802F-A731B0DA35B3}" type="sibTrans" cxnId="{B80C9549-FA12-49C7-BA65-FB9C83B3831F}">
      <dgm:prSet/>
      <dgm:spPr/>
      <dgm:t>
        <a:bodyPr/>
        <a:lstStyle/>
        <a:p>
          <a:endParaRPr lang="ru-RU"/>
        </a:p>
      </dgm:t>
    </dgm:pt>
    <dgm:pt modelId="{D72D6ED7-1C99-4A89-8679-8495E924F121}">
      <dgm:prSet/>
      <dgm:spPr/>
      <dgm:t>
        <a:bodyPr/>
        <a:lstStyle/>
        <a:p>
          <a:pPr rtl="0"/>
          <a:r>
            <a:rPr lang="ru-RU" b="0" i="0" baseline="0" dirty="0" smtClean="0"/>
            <a:t> Игровой комплект  «Детям о  победе».</a:t>
          </a:r>
          <a:endParaRPr lang="ru-RU" b="0" i="0" baseline="0" dirty="0"/>
        </a:p>
      </dgm:t>
    </dgm:pt>
    <dgm:pt modelId="{AB812654-6659-4CA2-BCAC-F4CA2B150FB1}" type="parTrans" cxnId="{8427F90E-50E2-477C-A4CB-BD72C1A0B540}">
      <dgm:prSet/>
      <dgm:spPr/>
      <dgm:t>
        <a:bodyPr/>
        <a:lstStyle/>
        <a:p>
          <a:endParaRPr lang="ru-RU"/>
        </a:p>
      </dgm:t>
    </dgm:pt>
    <dgm:pt modelId="{4AB10BF8-BEB0-4B9A-8A96-CE669AFF0A9E}" type="sibTrans" cxnId="{8427F90E-50E2-477C-A4CB-BD72C1A0B540}">
      <dgm:prSet/>
      <dgm:spPr/>
      <dgm:t>
        <a:bodyPr/>
        <a:lstStyle/>
        <a:p>
          <a:endParaRPr lang="ru-RU"/>
        </a:p>
      </dgm:t>
    </dgm:pt>
    <dgm:pt modelId="{60C7FDF7-1513-42E6-8748-F87AF2224594}">
      <dgm:prSet/>
      <dgm:spPr/>
      <dgm:t>
        <a:bodyPr/>
        <a:lstStyle/>
        <a:p>
          <a:pPr rtl="0"/>
          <a:r>
            <a:rPr lang="ru-RU" b="0" i="0" baseline="0" dirty="0" smtClean="0"/>
            <a:t> Символы г. Ярославля.</a:t>
          </a:r>
          <a:endParaRPr lang="ru-RU" b="0" i="0" baseline="0" dirty="0"/>
        </a:p>
      </dgm:t>
    </dgm:pt>
    <dgm:pt modelId="{5A9BFD39-E26D-44B1-9633-47A5C87A1DA0}" type="parTrans" cxnId="{74DB69A9-051C-4FEF-8691-7101CF152E2E}">
      <dgm:prSet/>
      <dgm:spPr/>
      <dgm:t>
        <a:bodyPr/>
        <a:lstStyle/>
        <a:p>
          <a:endParaRPr lang="ru-RU"/>
        </a:p>
      </dgm:t>
    </dgm:pt>
    <dgm:pt modelId="{260142F8-DAE8-4173-9EFC-70DBE59387DF}" type="sibTrans" cxnId="{74DB69A9-051C-4FEF-8691-7101CF152E2E}">
      <dgm:prSet/>
      <dgm:spPr/>
      <dgm:t>
        <a:bodyPr/>
        <a:lstStyle/>
        <a:p>
          <a:endParaRPr lang="ru-RU"/>
        </a:p>
      </dgm:t>
    </dgm:pt>
    <dgm:pt modelId="{FF41D161-3B0A-4820-8C0A-F813BDF4C222}">
      <dgm:prSet/>
      <dgm:spPr/>
      <dgm:t>
        <a:bodyPr/>
        <a:lstStyle/>
        <a:p>
          <a:pPr rtl="0"/>
          <a:r>
            <a:rPr lang="ru-RU" b="0" i="0" baseline="0" dirty="0" smtClean="0"/>
            <a:t>Художественная литература по теме.</a:t>
          </a:r>
          <a:endParaRPr lang="ru-RU" b="0" i="0" baseline="0" dirty="0"/>
        </a:p>
      </dgm:t>
    </dgm:pt>
    <dgm:pt modelId="{DA59AC6A-4E8B-4388-B927-6F43399EBB14}" type="parTrans" cxnId="{C047EF26-4CE1-4CB3-A698-90E226EFB63D}">
      <dgm:prSet/>
      <dgm:spPr/>
      <dgm:t>
        <a:bodyPr/>
        <a:lstStyle/>
        <a:p>
          <a:endParaRPr lang="ru-RU"/>
        </a:p>
      </dgm:t>
    </dgm:pt>
    <dgm:pt modelId="{47A24F5F-92C0-4F76-8301-9F5B759FC399}" type="sibTrans" cxnId="{C047EF26-4CE1-4CB3-A698-90E226EFB63D}">
      <dgm:prSet/>
      <dgm:spPr/>
      <dgm:t>
        <a:bodyPr/>
        <a:lstStyle/>
        <a:p>
          <a:endParaRPr lang="ru-RU"/>
        </a:p>
      </dgm:t>
    </dgm:pt>
    <dgm:pt modelId="{14207CAC-09BC-420C-B12E-B9E6B36C8152}">
      <dgm:prSet/>
      <dgm:spPr/>
      <dgm:t>
        <a:bodyPr/>
        <a:lstStyle/>
        <a:p>
          <a:pPr rtl="0"/>
          <a:r>
            <a:rPr lang="ru-RU" b="0" i="0" baseline="0" dirty="0" smtClean="0"/>
            <a:t>Демонстрационный материал «Национальные костюмы».</a:t>
          </a:r>
          <a:endParaRPr lang="ru-RU" b="0" i="0" baseline="0" dirty="0"/>
        </a:p>
      </dgm:t>
    </dgm:pt>
    <dgm:pt modelId="{6AF83F54-DFF7-44D9-809E-7D8A44CBCEBB}" type="parTrans" cxnId="{346EA43D-9254-47E7-B924-5F690CE3215E}">
      <dgm:prSet/>
      <dgm:spPr/>
      <dgm:t>
        <a:bodyPr/>
        <a:lstStyle/>
        <a:p>
          <a:endParaRPr lang="ru-RU"/>
        </a:p>
      </dgm:t>
    </dgm:pt>
    <dgm:pt modelId="{1422164D-714D-4D10-A82C-0AAEDE4525AC}" type="sibTrans" cxnId="{346EA43D-9254-47E7-B924-5F690CE3215E}">
      <dgm:prSet/>
      <dgm:spPr/>
      <dgm:t>
        <a:bodyPr/>
        <a:lstStyle/>
        <a:p>
          <a:endParaRPr lang="ru-RU"/>
        </a:p>
      </dgm:t>
    </dgm:pt>
    <dgm:pt modelId="{BB2D23CC-2D1F-4FD7-B481-331FB0ABB726}">
      <dgm:prSet/>
      <dgm:spPr/>
      <dgm:t>
        <a:bodyPr/>
        <a:lstStyle/>
        <a:p>
          <a:pPr rtl="0"/>
          <a:r>
            <a:rPr lang="ru-RU" b="0" i="0" baseline="0" dirty="0" smtClean="0"/>
            <a:t>Портрет президента РФ.</a:t>
          </a:r>
          <a:endParaRPr lang="ru-RU" b="0" i="0" baseline="0" dirty="0"/>
        </a:p>
      </dgm:t>
    </dgm:pt>
    <dgm:pt modelId="{B4447F6C-455F-4387-B503-F064C68D854A}" type="parTrans" cxnId="{5B0C16F8-6446-45A0-A976-94B29AEE56B8}">
      <dgm:prSet/>
      <dgm:spPr/>
      <dgm:t>
        <a:bodyPr/>
        <a:lstStyle/>
        <a:p>
          <a:endParaRPr lang="ru-RU"/>
        </a:p>
      </dgm:t>
    </dgm:pt>
    <dgm:pt modelId="{D15BC7E4-53E9-4DCB-AB6D-5C6610543DC8}" type="sibTrans" cxnId="{5B0C16F8-6446-45A0-A976-94B29AEE56B8}">
      <dgm:prSet/>
      <dgm:spPr/>
      <dgm:t>
        <a:bodyPr/>
        <a:lstStyle/>
        <a:p>
          <a:endParaRPr lang="ru-RU"/>
        </a:p>
      </dgm:t>
    </dgm:pt>
    <dgm:pt modelId="{D143B740-58DC-4E38-85B2-EB32E9873C58}">
      <dgm:prSet/>
      <dgm:spPr/>
      <dgm:t>
        <a:bodyPr/>
        <a:lstStyle/>
        <a:p>
          <a:pPr rtl="0"/>
          <a:r>
            <a:rPr lang="ru-RU" b="0" i="0" baseline="0" dirty="0" smtClean="0"/>
            <a:t>9. Детские рисунки по теме «Моя малая Родина – Ярославль».</a:t>
          </a:r>
          <a:endParaRPr lang="ru-RU" b="0" i="0" baseline="0" dirty="0"/>
        </a:p>
      </dgm:t>
    </dgm:pt>
    <dgm:pt modelId="{498C6FF1-370C-4631-BC3D-D3FDB5626C91}" type="parTrans" cxnId="{88B10119-2190-40EA-8152-9805BDF748BA}">
      <dgm:prSet/>
      <dgm:spPr/>
      <dgm:t>
        <a:bodyPr/>
        <a:lstStyle/>
        <a:p>
          <a:endParaRPr lang="ru-RU"/>
        </a:p>
      </dgm:t>
    </dgm:pt>
    <dgm:pt modelId="{F385721C-4859-4809-9154-135F8913F852}" type="sibTrans" cxnId="{88B10119-2190-40EA-8152-9805BDF748BA}">
      <dgm:prSet/>
      <dgm:spPr/>
      <dgm:t>
        <a:bodyPr/>
        <a:lstStyle/>
        <a:p>
          <a:endParaRPr lang="ru-RU"/>
        </a:p>
      </dgm:t>
    </dgm:pt>
    <dgm:pt modelId="{E5419FF1-257F-4F36-A0F1-FA0708A6F96A}" type="pres">
      <dgm:prSet presAssocID="{C716E4EE-D034-455E-8195-AF959C30A1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41B7E9-EAB8-4530-A773-C8401EB22FB6}" type="pres">
      <dgm:prSet presAssocID="{378396BE-3F4F-4DE4-A827-F36E40A0B578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E4E63-5FC2-4607-83A8-95DDB4E402F7}" type="pres">
      <dgm:prSet presAssocID="{EBDE808C-8CF0-45F7-AB4D-307489C38471}" presName="spacer" presStyleCnt="0"/>
      <dgm:spPr/>
    </dgm:pt>
    <dgm:pt modelId="{605C6ACA-34BD-43CE-8946-520303500E85}" type="pres">
      <dgm:prSet presAssocID="{F692F6FF-20CC-4FC5-B7B8-6BC1B72EA2B8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834B5-2D45-4B67-A591-4F35ACC83DAC}" type="pres">
      <dgm:prSet presAssocID="{2C4C40CC-7E3D-4174-802F-A731B0DA35B3}" presName="spacer" presStyleCnt="0"/>
      <dgm:spPr/>
    </dgm:pt>
    <dgm:pt modelId="{099A8CF9-1A29-40B8-8F9A-95928AFFF6BD}" type="pres">
      <dgm:prSet presAssocID="{D72D6ED7-1C99-4A89-8679-8495E924F121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52B7C-86FA-4A8E-BE4A-63485622662A}" type="pres">
      <dgm:prSet presAssocID="{4AB10BF8-BEB0-4B9A-8A96-CE669AFF0A9E}" presName="spacer" presStyleCnt="0"/>
      <dgm:spPr/>
    </dgm:pt>
    <dgm:pt modelId="{0B1F676F-1783-4C63-A4A9-599DDACC4680}" type="pres">
      <dgm:prSet presAssocID="{60C7FDF7-1513-42E6-8748-F87AF2224594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6E995-7A57-4768-8593-4EC404B0A862}" type="pres">
      <dgm:prSet presAssocID="{260142F8-DAE8-4173-9EFC-70DBE59387DF}" presName="spacer" presStyleCnt="0"/>
      <dgm:spPr/>
    </dgm:pt>
    <dgm:pt modelId="{C5AA6EDA-A2C6-4232-B5E0-7F48557AA0CF}" type="pres">
      <dgm:prSet presAssocID="{FF41D161-3B0A-4820-8C0A-F813BDF4C222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60854-DC70-46CE-A113-F821F7BDCE0D}" type="pres">
      <dgm:prSet presAssocID="{47A24F5F-92C0-4F76-8301-9F5B759FC399}" presName="spacer" presStyleCnt="0"/>
      <dgm:spPr/>
    </dgm:pt>
    <dgm:pt modelId="{3A742040-45FE-42D2-A53C-70C74E1F470A}" type="pres">
      <dgm:prSet presAssocID="{14207CAC-09BC-420C-B12E-B9E6B36C8152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5424E-04D4-4C0E-8BAD-58AF9FF501DC}" type="pres">
      <dgm:prSet presAssocID="{1422164D-714D-4D10-A82C-0AAEDE4525AC}" presName="spacer" presStyleCnt="0"/>
      <dgm:spPr/>
    </dgm:pt>
    <dgm:pt modelId="{B7864EAB-1D5F-4192-9277-7A1CA5FE5FF5}" type="pres">
      <dgm:prSet presAssocID="{BB2D23CC-2D1F-4FD7-B481-331FB0ABB726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20686-0264-41DD-87DE-2266A6F54AE1}" type="pres">
      <dgm:prSet presAssocID="{D15BC7E4-53E9-4DCB-AB6D-5C6610543DC8}" presName="spacer" presStyleCnt="0"/>
      <dgm:spPr/>
    </dgm:pt>
    <dgm:pt modelId="{A6D9A46D-8F27-4E30-B9DB-8541F0EF4691}" type="pres">
      <dgm:prSet presAssocID="{D143B740-58DC-4E38-85B2-EB32E9873C58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E7B232-2DC0-4293-9BB4-1B584511B804}" type="presOf" srcId="{D143B740-58DC-4E38-85B2-EB32E9873C58}" destId="{A6D9A46D-8F27-4E30-B9DB-8541F0EF4691}" srcOrd="0" destOrd="0" presId="urn:microsoft.com/office/officeart/2005/8/layout/vList2"/>
    <dgm:cxn modelId="{6C67EB72-9C6A-4CBF-9EDC-8E7EA348ADB6}" srcId="{C716E4EE-D034-455E-8195-AF959C30A1F3}" destId="{378396BE-3F4F-4DE4-A827-F36E40A0B578}" srcOrd="0" destOrd="0" parTransId="{66287840-C49C-4476-9CA9-B70B91CE07A9}" sibTransId="{EBDE808C-8CF0-45F7-AB4D-307489C38471}"/>
    <dgm:cxn modelId="{346EA43D-9254-47E7-B924-5F690CE3215E}" srcId="{C716E4EE-D034-455E-8195-AF959C30A1F3}" destId="{14207CAC-09BC-420C-B12E-B9E6B36C8152}" srcOrd="5" destOrd="0" parTransId="{6AF83F54-DFF7-44D9-809E-7D8A44CBCEBB}" sibTransId="{1422164D-714D-4D10-A82C-0AAEDE4525AC}"/>
    <dgm:cxn modelId="{1649676B-B83C-40F0-9BD0-1C0AFCEE4F04}" type="presOf" srcId="{F692F6FF-20CC-4FC5-B7B8-6BC1B72EA2B8}" destId="{605C6ACA-34BD-43CE-8946-520303500E85}" srcOrd="0" destOrd="0" presId="urn:microsoft.com/office/officeart/2005/8/layout/vList2"/>
    <dgm:cxn modelId="{46B06449-F32D-4E70-A7BA-691AF1EBCBBA}" type="presOf" srcId="{FF41D161-3B0A-4820-8C0A-F813BDF4C222}" destId="{C5AA6EDA-A2C6-4232-B5E0-7F48557AA0CF}" srcOrd="0" destOrd="0" presId="urn:microsoft.com/office/officeart/2005/8/layout/vList2"/>
    <dgm:cxn modelId="{394A1404-A63B-472A-BA73-447994EE36A1}" type="presOf" srcId="{14207CAC-09BC-420C-B12E-B9E6B36C8152}" destId="{3A742040-45FE-42D2-A53C-70C74E1F470A}" srcOrd="0" destOrd="0" presId="urn:microsoft.com/office/officeart/2005/8/layout/vList2"/>
    <dgm:cxn modelId="{BB88CDDD-7BD3-4C96-908C-AB8612C23A16}" type="presOf" srcId="{C716E4EE-D034-455E-8195-AF959C30A1F3}" destId="{E5419FF1-257F-4F36-A0F1-FA0708A6F96A}" srcOrd="0" destOrd="0" presId="urn:microsoft.com/office/officeart/2005/8/layout/vList2"/>
    <dgm:cxn modelId="{CD4AA2E4-EF3A-4E9A-9ABF-A9E9FB9DF48D}" type="presOf" srcId="{BB2D23CC-2D1F-4FD7-B481-331FB0ABB726}" destId="{B7864EAB-1D5F-4192-9277-7A1CA5FE5FF5}" srcOrd="0" destOrd="0" presId="urn:microsoft.com/office/officeart/2005/8/layout/vList2"/>
    <dgm:cxn modelId="{B80C9549-FA12-49C7-BA65-FB9C83B3831F}" srcId="{C716E4EE-D034-455E-8195-AF959C30A1F3}" destId="{F692F6FF-20CC-4FC5-B7B8-6BC1B72EA2B8}" srcOrd="1" destOrd="0" parTransId="{0FA35A23-E67F-4A6D-BFAF-2353D3A84DDF}" sibTransId="{2C4C40CC-7E3D-4174-802F-A731B0DA35B3}"/>
    <dgm:cxn modelId="{C047EF26-4CE1-4CB3-A698-90E226EFB63D}" srcId="{C716E4EE-D034-455E-8195-AF959C30A1F3}" destId="{FF41D161-3B0A-4820-8C0A-F813BDF4C222}" srcOrd="4" destOrd="0" parTransId="{DA59AC6A-4E8B-4388-B927-6F43399EBB14}" sibTransId="{47A24F5F-92C0-4F76-8301-9F5B759FC399}"/>
    <dgm:cxn modelId="{88B10119-2190-40EA-8152-9805BDF748BA}" srcId="{C716E4EE-D034-455E-8195-AF959C30A1F3}" destId="{D143B740-58DC-4E38-85B2-EB32E9873C58}" srcOrd="7" destOrd="0" parTransId="{498C6FF1-370C-4631-BC3D-D3FDB5626C91}" sibTransId="{F385721C-4859-4809-9154-135F8913F852}"/>
    <dgm:cxn modelId="{306A51C6-16E7-46C2-A8E3-8126B92BDEA4}" type="presOf" srcId="{378396BE-3F4F-4DE4-A827-F36E40A0B578}" destId="{1641B7E9-EAB8-4530-A773-C8401EB22FB6}" srcOrd="0" destOrd="0" presId="urn:microsoft.com/office/officeart/2005/8/layout/vList2"/>
    <dgm:cxn modelId="{8427F90E-50E2-477C-A4CB-BD72C1A0B540}" srcId="{C716E4EE-D034-455E-8195-AF959C30A1F3}" destId="{D72D6ED7-1C99-4A89-8679-8495E924F121}" srcOrd="2" destOrd="0" parTransId="{AB812654-6659-4CA2-BCAC-F4CA2B150FB1}" sibTransId="{4AB10BF8-BEB0-4B9A-8A96-CE669AFF0A9E}"/>
    <dgm:cxn modelId="{74DB69A9-051C-4FEF-8691-7101CF152E2E}" srcId="{C716E4EE-D034-455E-8195-AF959C30A1F3}" destId="{60C7FDF7-1513-42E6-8748-F87AF2224594}" srcOrd="3" destOrd="0" parTransId="{5A9BFD39-E26D-44B1-9633-47A5C87A1DA0}" sibTransId="{260142F8-DAE8-4173-9EFC-70DBE59387DF}"/>
    <dgm:cxn modelId="{939D6EF8-4AAF-4D35-A9C0-0B8588C8B595}" type="presOf" srcId="{D72D6ED7-1C99-4A89-8679-8495E924F121}" destId="{099A8CF9-1A29-40B8-8F9A-95928AFFF6BD}" srcOrd="0" destOrd="0" presId="urn:microsoft.com/office/officeart/2005/8/layout/vList2"/>
    <dgm:cxn modelId="{5B0C16F8-6446-45A0-A976-94B29AEE56B8}" srcId="{C716E4EE-D034-455E-8195-AF959C30A1F3}" destId="{BB2D23CC-2D1F-4FD7-B481-331FB0ABB726}" srcOrd="6" destOrd="0" parTransId="{B4447F6C-455F-4387-B503-F064C68D854A}" sibTransId="{D15BC7E4-53E9-4DCB-AB6D-5C6610543DC8}"/>
    <dgm:cxn modelId="{8EBE35B3-4650-4FB2-98F1-31DA5A483364}" type="presOf" srcId="{60C7FDF7-1513-42E6-8748-F87AF2224594}" destId="{0B1F676F-1783-4C63-A4A9-599DDACC4680}" srcOrd="0" destOrd="0" presId="urn:microsoft.com/office/officeart/2005/8/layout/vList2"/>
    <dgm:cxn modelId="{1C9BC9C6-D7D1-4C62-AA9C-50231F6E0425}" type="presParOf" srcId="{E5419FF1-257F-4F36-A0F1-FA0708A6F96A}" destId="{1641B7E9-EAB8-4530-A773-C8401EB22FB6}" srcOrd="0" destOrd="0" presId="urn:microsoft.com/office/officeart/2005/8/layout/vList2"/>
    <dgm:cxn modelId="{FFF9219F-0118-47F7-B2B1-0D62CE633499}" type="presParOf" srcId="{E5419FF1-257F-4F36-A0F1-FA0708A6F96A}" destId="{202E4E63-5FC2-4607-83A8-95DDB4E402F7}" srcOrd="1" destOrd="0" presId="urn:microsoft.com/office/officeart/2005/8/layout/vList2"/>
    <dgm:cxn modelId="{B5F2E63F-B3C8-4109-A21A-F11B5DA0588D}" type="presParOf" srcId="{E5419FF1-257F-4F36-A0F1-FA0708A6F96A}" destId="{605C6ACA-34BD-43CE-8946-520303500E85}" srcOrd="2" destOrd="0" presId="urn:microsoft.com/office/officeart/2005/8/layout/vList2"/>
    <dgm:cxn modelId="{969BA351-3850-4BEA-9B48-2BE72201A2D2}" type="presParOf" srcId="{E5419FF1-257F-4F36-A0F1-FA0708A6F96A}" destId="{510834B5-2D45-4B67-A591-4F35ACC83DAC}" srcOrd="3" destOrd="0" presId="urn:microsoft.com/office/officeart/2005/8/layout/vList2"/>
    <dgm:cxn modelId="{B059180C-0340-4762-BEDE-16F24A7D49D2}" type="presParOf" srcId="{E5419FF1-257F-4F36-A0F1-FA0708A6F96A}" destId="{099A8CF9-1A29-40B8-8F9A-95928AFFF6BD}" srcOrd="4" destOrd="0" presId="urn:microsoft.com/office/officeart/2005/8/layout/vList2"/>
    <dgm:cxn modelId="{63216083-6169-4DC0-A3AE-978D2886C47E}" type="presParOf" srcId="{E5419FF1-257F-4F36-A0F1-FA0708A6F96A}" destId="{B1D52B7C-86FA-4A8E-BE4A-63485622662A}" srcOrd="5" destOrd="0" presId="urn:microsoft.com/office/officeart/2005/8/layout/vList2"/>
    <dgm:cxn modelId="{3C7580BF-A3E8-4B5E-A772-3D4CBC2B5F37}" type="presParOf" srcId="{E5419FF1-257F-4F36-A0F1-FA0708A6F96A}" destId="{0B1F676F-1783-4C63-A4A9-599DDACC4680}" srcOrd="6" destOrd="0" presId="urn:microsoft.com/office/officeart/2005/8/layout/vList2"/>
    <dgm:cxn modelId="{E9E3681D-23FD-4375-A0B9-5271B9281154}" type="presParOf" srcId="{E5419FF1-257F-4F36-A0F1-FA0708A6F96A}" destId="{54B6E995-7A57-4768-8593-4EC404B0A862}" srcOrd="7" destOrd="0" presId="urn:microsoft.com/office/officeart/2005/8/layout/vList2"/>
    <dgm:cxn modelId="{77DDF5B1-489D-470E-A26C-4C84C74F01B4}" type="presParOf" srcId="{E5419FF1-257F-4F36-A0F1-FA0708A6F96A}" destId="{C5AA6EDA-A2C6-4232-B5E0-7F48557AA0CF}" srcOrd="8" destOrd="0" presId="urn:microsoft.com/office/officeart/2005/8/layout/vList2"/>
    <dgm:cxn modelId="{5865F31C-1B5A-4D0A-B047-AED58147A5FB}" type="presParOf" srcId="{E5419FF1-257F-4F36-A0F1-FA0708A6F96A}" destId="{1B160854-DC70-46CE-A113-F821F7BDCE0D}" srcOrd="9" destOrd="0" presId="urn:microsoft.com/office/officeart/2005/8/layout/vList2"/>
    <dgm:cxn modelId="{621EFA89-4CFA-4FD2-A9D0-637CA1184735}" type="presParOf" srcId="{E5419FF1-257F-4F36-A0F1-FA0708A6F96A}" destId="{3A742040-45FE-42D2-A53C-70C74E1F470A}" srcOrd="10" destOrd="0" presId="urn:microsoft.com/office/officeart/2005/8/layout/vList2"/>
    <dgm:cxn modelId="{CDA07263-61AB-40A5-B813-7C42157739AC}" type="presParOf" srcId="{E5419FF1-257F-4F36-A0F1-FA0708A6F96A}" destId="{4395424E-04D4-4C0E-8BAD-58AF9FF501DC}" srcOrd="11" destOrd="0" presId="urn:microsoft.com/office/officeart/2005/8/layout/vList2"/>
    <dgm:cxn modelId="{D9DAC1E0-123A-4FA8-B6DB-77D35F63B385}" type="presParOf" srcId="{E5419FF1-257F-4F36-A0F1-FA0708A6F96A}" destId="{B7864EAB-1D5F-4192-9277-7A1CA5FE5FF5}" srcOrd="12" destOrd="0" presId="urn:microsoft.com/office/officeart/2005/8/layout/vList2"/>
    <dgm:cxn modelId="{6771EA19-780C-4703-8206-1D92EE4971B2}" type="presParOf" srcId="{E5419FF1-257F-4F36-A0F1-FA0708A6F96A}" destId="{3F920686-0264-41DD-87DE-2266A6F54AE1}" srcOrd="13" destOrd="0" presId="urn:microsoft.com/office/officeart/2005/8/layout/vList2"/>
    <dgm:cxn modelId="{692FD6B0-B84B-4382-9324-466DBD67817E}" type="presParOf" srcId="{E5419FF1-257F-4F36-A0F1-FA0708A6F96A}" destId="{A6D9A46D-8F27-4E30-B9DB-8541F0EF4691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414B1A-9C0F-4CB1-839C-19938A5C2C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E7D66D3-7D79-459F-8E2B-CA4B0E13B0DE}">
      <dgm:prSet/>
      <dgm:spPr/>
      <dgm:t>
        <a:bodyPr/>
        <a:lstStyle/>
        <a:p>
          <a:pPr algn="ctr" rtl="0"/>
          <a:r>
            <a:rPr lang="ru-RU" b="1" i="0" baseline="0" dirty="0" smtClean="0"/>
            <a:t>ЦЕНТР КОРРЕКЦИОННОГО РАЗВИТИЯ</a:t>
          </a:r>
          <a:endParaRPr lang="ru-RU" b="0" i="0" baseline="0" dirty="0"/>
        </a:p>
      </dgm:t>
    </dgm:pt>
    <dgm:pt modelId="{7630CDC6-6EDD-43F5-87D6-C920354261AA}" type="parTrans" cxnId="{4B1B8BED-74BF-47A6-A1C1-A0E789D52BED}">
      <dgm:prSet/>
      <dgm:spPr/>
      <dgm:t>
        <a:bodyPr/>
        <a:lstStyle/>
        <a:p>
          <a:endParaRPr lang="ru-RU"/>
        </a:p>
      </dgm:t>
    </dgm:pt>
    <dgm:pt modelId="{E10AB4F8-9236-4BD0-98B6-B04F732C92EF}" type="sibTrans" cxnId="{4B1B8BED-74BF-47A6-A1C1-A0E789D52BED}">
      <dgm:prSet/>
      <dgm:spPr/>
      <dgm:t>
        <a:bodyPr/>
        <a:lstStyle/>
        <a:p>
          <a:endParaRPr lang="ru-RU"/>
        </a:p>
      </dgm:t>
    </dgm:pt>
    <dgm:pt modelId="{4710990B-4DB4-482A-86AE-A021B2E6DCA4}" type="pres">
      <dgm:prSet presAssocID="{F6414B1A-9C0F-4CB1-839C-19938A5C2C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03017E-902A-4127-A62E-907E2C66DC2A}" type="pres">
      <dgm:prSet presAssocID="{0E7D66D3-7D79-459F-8E2B-CA4B0E13B0D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C5FC51-CAE2-4B9E-A46D-1E90975F9554}" type="presOf" srcId="{F6414B1A-9C0F-4CB1-839C-19938A5C2CFB}" destId="{4710990B-4DB4-482A-86AE-A021B2E6DCA4}" srcOrd="0" destOrd="0" presId="urn:microsoft.com/office/officeart/2005/8/layout/vList2"/>
    <dgm:cxn modelId="{4B1B8BED-74BF-47A6-A1C1-A0E789D52BED}" srcId="{F6414B1A-9C0F-4CB1-839C-19938A5C2CFB}" destId="{0E7D66D3-7D79-459F-8E2B-CA4B0E13B0DE}" srcOrd="0" destOrd="0" parTransId="{7630CDC6-6EDD-43F5-87D6-C920354261AA}" sibTransId="{E10AB4F8-9236-4BD0-98B6-B04F732C92EF}"/>
    <dgm:cxn modelId="{DB7B50C1-ACB9-4982-B806-937F5AFF8C4A}" type="presOf" srcId="{0E7D66D3-7D79-459F-8E2B-CA4B0E13B0DE}" destId="{F103017E-902A-4127-A62E-907E2C66DC2A}" srcOrd="0" destOrd="0" presId="urn:microsoft.com/office/officeart/2005/8/layout/vList2"/>
    <dgm:cxn modelId="{0655BB0D-C620-477B-B26B-0E90F9974090}" type="presParOf" srcId="{4710990B-4DB4-482A-86AE-A021B2E6DCA4}" destId="{F103017E-902A-4127-A62E-907E2C66DC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DF07498-02A3-4851-9586-457F39280A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966F6C-546D-495D-9314-D89360B1056B}">
      <dgm:prSet/>
      <dgm:spPr/>
      <dgm:t>
        <a:bodyPr/>
        <a:lstStyle/>
        <a:p>
          <a:pPr rtl="0"/>
          <a:r>
            <a:rPr lang="ru-RU" b="0" i="0" baseline="0" dirty="0" smtClean="0"/>
            <a:t>Демонстрационный материал «Народы России», «Народы мира».</a:t>
          </a:r>
          <a:endParaRPr lang="ru-RU" b="0" i="0" baseline="0" dirty="0"/>
        </a:p>
      </dgm:t>
    </dgm:pt>
    <dgm:pt modelId="{B56488F6-833C-4704-BCD4-7FD3047332BB}" type="parTrans" cxnId="{B6450ABC-B0AC-4EEB-9D6A-E7C7C3800BC8}">
      <dgm:prSet/>
      <dgm:spPr/>
      <dgm:t>
        <a:bodyPr/>
        <a:lstStyle/>
        <a:p>
          <a:endParaRPr lang="ru-RU"/>
        </a:p>
      </dgm:t>
    </dgm:pt>
    <dgm:pt modelId="{B051B8FB-1A60-4546-B5B9-338782DC4905}" type="sibTrans" cxnId="{B6450ABC-B0AC-4EEB-9D6A-E7C7C3800BC8}">
      <dgm:prSet/>
      <dgm:spPr/>
      <dgm:t>
        <a:bodyPr/>
        <a:lstStyle/>
        <a:p>
          <a:endParaRPr lang="ru-RU"/>
        </a:p>
      </dgm:t>
    </dgm:pt>
    <dgm:pt modelId="{A86A8983-D416-4AE4-9F10-8F7F0816BC04}">
      <dgm:prSet/>
      <dgm:spPr/>
      <dgm:t>
        <a:bodyPr/>
        <a:lstStyle/>
        <a:p>
          <a:pPr rtl="0"/>
          <a:r>
            <a:rPr lang="ru-RU" b="0" i="0" baseline="0" dirty="0" smtClean="0"/>
            <a:t>Альбом «Ярославль древний  и современный». </a:t>
          </a:r>
          <a:endParaRPr lang="ru-RU" b="0" i="0" baseline="0" dirty="0"/>
        </a:p>
      </dgm:t>
    </dgm:pt>
    <dgm:pt modelId="{7A0776A6-15D6-4812-8DA9-CAE38770724B}" type="parTrans" cxnId="{86A6B3BC-37BB-44EB-80FF-BBD09F5991E8}">
      <dgm:prSet/>
      <dgm:spPr/>
      <dgm:t>
        <a:bodyPr/>
        <a:lstStyle/>
        <a:p>
          <a:endParaRPr lang="ru-RU"/>
        </a:p>
      </dgm:t>
    </dgm:pt>
    <dgm:pt modelId="{FB701F07-2055-4EEA-9134-5AC99DF69F86}" type="sibTrans" cxnId="{86A6B3BC-37BB-44EB-80FF-BBD09F5991E8}">
      <dgm:prSet/>
      <dgm:spPr/>
      <dgm:t>
        <a:bodyPr/>
        <a:lstStyle/>
        <a:p>
          <a:endParaRPr lang="ru-RU"/>
        </a:p>
      </dgm:t>
    </dgm:pt>
    <dgm:pt modelId="{BD769FE1-BB23-4636-9BB2-CF9BC13713A3}" type="pres">
      <dgm:prSet presAssocID="{0DF07498-02A3-4851-9586-457F39280A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9BDB04-5336-40DE-93AD-A151060494A0}" type="pres">
      <dgm:prSet presAssocID="{FE966F6C-546D-495D-9314-D89360B1056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3937B-49D7-4F25-A65E-48C2F05F03D1}" type="pres">
      <dgm:prSet presAssocID="{B051B8FB-1A60-4546-B5B9-338782DC4905}" presName="spacer" presStyleCnt="0"/>
      <dgm:spPr/>
    </dgm:pt>
    <dgm:pt modelId="{E77281C9-85FF-4970-BE87-01509630BD77}" type="pres">
      <dgm:prSet presAssocID="{A86A8983-D416-4AE4-9F10-8F7F0816BC0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73B497-8E47-47F5-893C-E8682A15BB57}" type="presOf" srcId="{A86A8983-D416-4AE4-9F10-8F7F0816BC04}" destId="{E77281C9-85FF-4970-BE87-01509630BD77}" srcOrd="0" destOrd="0" presId="urn:microsoft.com/office/officeart/2005/8/layout/vList2"/>
    <dgm:cxn modelId="{B6450ABC-B0AC-4EEB-9D6A-E7C7C3800BC8}" srcId="{0DF07498-02A3-4851-9586-457F39280A3A}" destId="{FE966F6C-546D-495D-9314-D89360B1056B}" srcOrd="0" destOrd="0" parTransId="{B56488F6-833C-4704-BCD4-7FD3047332BB}" sibTransId="{B051B8FB-1A60-4546-B5B9-338782DC4905}"/>
    <dgm:cxn modelId="{ADD3E488-9443-4BB5-B889-5B9E0E6ED631}" type="presOf" srcId="{FE966F6C-546D-495D-9314-D89360B1056B}" destId="{689BDB04-5336-40DE-93AD-A151060494A0}" srcOrd="0" destOrd="0" presId="urn:microsoft.com/office/officeart/2005/8/layout/vList2"/>
    <dgm:cxn modelId="{86A6B3BC-37BB-44EB-80FF-BBD09F5991E8}" srcId="{0DF07498-02A3-4851-9586-457F39280A3A}" destId="{A86A8983-D416-4AE4-9F10-8F7F0816BC04}" srcOrd="1" destOrd="0" parTransId="{7A0776A6-15D6-4812-8DA9-CAE38770724B}" sibTransId="{FB701F07-2055-4EEA-9134-5AC99DF69F86}"/>
    <dgm:cxn modelId="{AEEB8EC9-1EE4-4864-A9C7-817110965DA5}" type="presOf" srcId="{0DF07498-02A3-4851-9586-457F39280A3A}" destId="{BD769FE1-BB23-4636-9BB2-CF9BC13713A3}" srcOrd="0" destOrd="0" presId="urn:microsoft.com/office/officeart/2005/8/layout/vList2"/>
    <dgm:cxn modelId="{F01BE91D-8385-4F54-AA58-98FBEFF8ECC6}" type="presParOf" srcId="{BD769FE1-BB23-4636-9BB2-CF9BC13713A3}" destId="{689BDB04-5336-40DE-93AD-A151060494A0}" srcOrd="0" destOrd="0" presId="urn:microsoft.com/office/officeart/2005/8/layout/vList2"/>
    <dgm:cxn modelId="{A13112A3-F74A-4F1B-A3B2-451234BCA838}" type="presParOf" srcId="{BD769FE1-BB23-4636-9BB2-CF9BC13713A3}" destId="{0EE3937B-49D7-4F25-A65E-48C2F05F03D1}" srcOrd="1" destOrd="0" presId="urn:microsoft.com/office/officeart/2005/8/layout/vList2"/>
    <dgm:cxn modelId="{57B75A61-E702-487A-8596-49F0C9A754E6}" type="presParOf" srcId="{BD769FE1-BB23-4636-9BB2-CF9BC13713A3}" destId="{E77281C9-85FF-4970-BE87-01509630BD7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76E3654-9834-475D-857E-7DFCBE8B87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F0A98B9-17B3-43B0-9934-8316E8708276}">
      <dgm:prSet/>
      <dgm:spPr/>
      <dgm:t>
        <a:bodyPr/>
        <a:lstStyle/>
        <a:p>
          <a:pPr rtl="0"/>
          <a:r>
            <a:rPr lang="ru-RU" b="0" i="0" baseline="0" dirty="0" smtClean="0"/>
            <a:t>Набор дорожных знаков</a:t>
          </a:r>
          <a:endParaRPr lang="ru-RU" b="0" i="0" baseline="0" dirty="0"/>
        </a:p>
      </dgm:t>
    </dgm:pt>
    <dgm:pt modelId="{FE2E48F8-206D-4FB3-8370-069B2409EEE4}" type="parTrans" cxnId="{0D60AADC-9A5E-466A-B7C1-2EBFD826B494}">
      <dgm:prSet/>
      <dgm:spPr/>
      <dgm:t>
        <a:bodyPr/>
        <a:lstStyle/>
        <a:p>
          <a:endParaRPr lang="ru-RU"/>
        </a:p>
      </dgm:t>
    </dgm:pt>
    <dgm:pt modelId="{FD2E159B-7044-4228-8CF2-CCA6FDA64F45}" type="sibTrans" cxnId="{0D60AADC-9A5E-466A-B7C1-2EBFD826B494}">
      <dgm:prSet/>
      <dgm:spPr/>
      <dgm:t>
        <a:bodyPr/>
        <a:lstStyle/>
        <a:p>
          <a:endParaRPr lang="ru-RU"/>
        </a:p>
      </dgm:t>
    </dgm:pt>
    <dgm:pt modelId="{CCC34DC2-0B00-4520-A6F3-B1D509A320C2}">
      <dgm:prSet/>
      <dgm:spPr/>
      <dgm:t>
        <a:bodyPr/>
        <a:lstStyle/>
        <a:p>
          <a:pPr rtl="0"/>
          <a:r>
            <a:rPr lang="ru-RU" b="0" i="0" baseline="0" dirty="0" smtClean="0"/>
            <a:t>Говорящая азбука безопасности</a:t>
          </a:r>
          <a:endParaRPr lang="ru-RU" b="0" i="0" baseline="0" dirty="0"/>
        </a:p>
      </dgm:t>
    </dgm:pt>
    <dgm:pt modelId="{D0884A61-1035-46C3-8284-BDD75CC60249}" type="parTrans" cxnId="{10942943-9318-4288-89B6-99EC7FB1A631}">
      <dgm:prSet/>
      <dgm:spPr/>
      <dgm:t>
        <a:bodyPr/>
        <a:lstStyle/>
        <a:p>
          <a:endParaRPr lang="ru-RU"/>
        </a:p>
      </dgm:t>
    </dgm:pt>
    <dgm:pt modelId="{1650BB0F-2A56-4976-84E7-6A9B15B3C5B9}" type="sibTrans" cxnId="{10942943-9318-4288-89B6-99EC7FB1A631}">
      <dgm:prSet/>
      <dgm:spPr/>
      <dgm:t>
        <a:bodyPr/>
        <a:lstStyle/>
        <a:p>
          <a:endParaRPr lang="ru-RU"/>
        </a:p>
      </dgm:t>
    </dgm:pt>
    <dgm:pt modelId="{CCDAA970-FB3E-4C1A-91CB-608684EAFBE6}" type="pres">
      <dgm:prSet presAssocID="{976E3654-9834-475D-857E-7DFCBE8B87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9157C2-88BA-4FCD-B121-84C6C0DD89D9}" type="pres">
      <dgm:prSet presAssocID="{2F0A98B9-17B3-43B0-9934-8316E87082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C508F-2980-4AB0-AAC1-609B3CADF19A}" type="pres">
      <dgm:prSet presAssocID="{FD2E159B-7044-4228-8CF2-CCA6FDA64F45}" presName="spacer" presStyleCnt="0"/>
      <dgm:spPr/>
    </dgm:pt>
    <dgm:pt modelId="{598D4DD5-1DE9-426F-87C5-5CF1A8709E80}" type="pres">
      <dgm:prSet presAssocID="{CCC34DC2-0B00-4520-A6F3-B1D509A320C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F60601-BDFB-466D-BF08-78E20AAC4F3B}" type="presOf" srcId="{2F0A98B9-17B3-43B0-9934-8316E8708276}" destId="{CF9157C2-88BA-4FCD-B121-84C6C0DD89D9}" srcOrd="0" destOrd="0" presId="urn:microsoft.com/office/officeart/2005/8/layout/vList2"/>
    <dgm:cxn modelId="{7C352327-0E25-47EB-9037-FE5D1B773B5A}" type="presOf" srcId="{976E3654-9834-475D-857E-7DFCBE8B870D}" destId="{CCDAA970-FB3E-4C1A-91CB-608684EAFBE6}" srcOrd="0" destOrd="0" presId="urn:microsoft.com/office/officeart/2005/8/layout/vList2"/>
    <dgm:cxn modelId="{4BE36B53-C765-4222-ABB5-29D7CFC9E857}" type="presOf" srcId="{CCC34DC2-0B00-4520-A6F3-B1D509A320C2}" destId="{598D4DD5-1DE9-426F-87C5-5CF1A8709E80}" srcOrd="0" destOrd="0" presId="urn:microsoft.com/office/officeart/2005/8/layout/vList2"/>
    <dgm:cxn modelId="{10942943-9318-4288-89B6-99EC7FB1A631}" srcId="{976E3654-9834-475D-857E-7DFCBE8B870D}" destId="{CCC34DC2-0B00-4520-A6F3-B1D509A320C2}" srcOrd="1" destOrd="0" parTransId="{D0884A61-1035-46C3-8284-BDD75CC60249}" sibTransId="{1650BB0F-2A56-4976-84E7-6A9B15B3C5B9}"/>
    <dgm:cxn modelId="{0D60AADC-9A5E-466A-B7C1-2EBFD826B494}" srcId="{976E3654-9834-475D-857E-7DFCBE8B870D}" destId="{2F0A98B9-17B3-43B0-9934-8316E8708276}" srcOrd="0" destOrd="0" parTransId="{FE2E48F8-206D-4FB3-8370-069B2409EEE4}" sibTransId="{FD2E159B-7044-4228-8CF2-CCA6FDA64F45}"/>
    <dgm:cxn modelId="{B7C720D5-7802-4BCD-A6AE-61FDD3A0300E}" type="presParOf" srcId="{CCDAA970-FB3E-4C1A-91CB-608684EAFBE6}" destId="{CF9157C2-88BA-4FCD-B121-84C6C0DD89D9}" srcOrd="0" destOrd="0" presId="urn:microsoft.com/office/officeart/2005/8/layout/vList2"/>
    <dgm:cxn modelId="{6549BA14-BEAE-4AB1-AB1E-75B264B3E33F}" type="presParOf" srcId="{CCDAA970-FB3E-4C1A-91CB-608684EAFBE6}" destId="{DECC508F-2980-4AB0-AAC1-609B3CADF19A}" srcOrd="1" destOrd="0" presId="urn:microsoft.com/office/officeart/2005/8/layout/vList2"/>
    <dgm:cxn modelId="{64F5317B-14D5-45BF-98F9-B597982B3218}" type="presParOf" srcId="{CCDAA970-FB3E-4C1A-91CB-608684EAFBE6}" destId="{598D4DD5-1DE9-426F-87C5-5CF1A8709E8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1898773-DBD6-4093-AE60-14D8398B66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CBD53F2-6475-457A-BBEF-E8B26DA91EA9}">
      <dgm:prSet/>
      <dgm:spPr/>
      <dgm:t>
        <a:bodyPr/>
        <a:lstStyle/>
        <a:p>
          <a:pPr rtl="0"/>
          <a:r>
            <a:rPr lang="ru-RU" b="0" i="0" baseline="0" dirty="0" smtClean="0"/>
            <a:t>Макет перекрестка дороги</a:t>
          </a:r>
          <a:endParaRPr lang="ru-RU" b="0" i="0" baseline="0" dirty="0"/>
        </a:p>
      </dgm:t>
    </dgm:pt>
    <dgm:pt modelId="{2187AB70-C0DA-4BCE-8C7A-C3BDCF077EC4}" type="parTrans" cxnId="{5605005E-0BCB-4BE8-BD10-5E48B99D6428}">
      <dgm:prSet/>
      <dgm:spPr/>
      <dgm:t>
        <a:bodyPr/>
        <a:lstStyle/>
        <a:p>
          <a:endParaRPr lang="ru-RU"/>
        </a:p>
      </dgm:t>
    </dgm:pt>
    <dgm:pt modelId="{8DD481FB-2BA0-49E3-933B-AD6751EF6D3D}" type="sibTrans" cxnId="{5605005E-0BCB-4BE8-BD10-5E48B99D6428}">
      <dgm:prSet/>
      <dgm:spPr/>
      <dgm:t>
        <a:bodyPr/>
        <a:lstStyle/>
        <a:p>
          <a:endParaRPr lang="ru-RU"/>
        </a:p>
      </dgm:t>
    </dgm:pt>
    <dgm:pt modelId="{9C923F3A-F3E9-4C43-BC0E-0A9E0DE344C1}">
      <dgm:prSet/>
      <dgm:spPr/>
      <dgm:t>
        <a:bodyPr/>
        <a:lstStyle/>
        <a:p>
          <a:pPr rtl="0"/>
          <a:r>
            <a:rPr lang="ru-RU" b="0" i="0" baseline="0" dirty="0" smtClean="0"/>
            <a:t>Д/и «Спецтранспорт»</a:t>
          </a:r>
          <a:endParaRPr lang="ru-RU" b="0" i="0" baseline="0" dirty="0"/>
        </a:p>
      </dgm:t>
    </dgm:pt>
    <dgm:pt modelId="{CB41B7E4-31B0-4BF0-B1B7-E764A12FFECA}" type="parTrans" cxnId="{B1EA9771-9F7A-4C07-82F1-C4695EC280F2}">
      <dgm:prSet/>
      <dgm:spPr/>
      <dgm:t>
        <a:bodyPr/>
        <a:lstStyle/>
        <a:p>
          <a:endParaRPr lang="ru-RU"/>
        </a:p>
      </dgm:t>
    </dgm:pt>
    <dgm:pt modelId="{656EBA1E-7C84-4785-A911-1505916442FD}" type="sibTrans" cxnId="{B1EA9771-9F7A-4C07-82F1-C4695EC280F2}">
      <dgm:prSet/>
      <dgm:spPr/>
      <dgm:t>
        <a:bodyPr/>
        <a:lstStyle/>
        <a:p>
          <a:endParaRPr lang="ru-RU"/>
        </a:p>
      </dgm:t>
    </dgm:pt>
    <dgm:pt modelId="{C1A8FB39-63A2-41A5-9F6F-A54DA37821BF}">
      <dgm:prSet/>
      <dgm:spPr/>
      <dgm:t>
        <a:bodyPr/>
        <a:lstStyle/>
        <a:p>
          <a:pPr rtl="0"/>
          <a:r>
            <a:rPr lang="ru-RU" b="0" i="0" baseline="0" dirty="0" smtClean="0"/>
            <a:t>Азбука дорожного движения</a:t>
          </a:r>
          <a:endParaRPr lang="ru-RU" b="0" i="0" baseline="0" dirty="0"/>
        </a:p>
      </dgm:t>
    </dgm:pt>
    <dgm:pt modelId="{3D5BF035-FC7F-4FD3-A0D2-731602CCC3A8}" type="parTrans" cxnId="{30E7739B-F3DD-4A1D-BAD3-82CBB2765B96}">
      <dgm:prSet/>
      <dgm:spPr/>
      <dgm:t>
        <a:bodyPr/>
        <a:lstStyle/>
        <a:p>
          <a:endParaRPr lang="ru-RU"/>
        </a:p>
      </dgm:t>
    </dgm:pt>
    <dgm:pt modelId="{42989139-C664-42FA-AFA3-0F78B3E398F6}" type="sibTrans" cxnId="{30E7739B-F3DD-4A1D-BAD3-82CBB2765B96}">
      <dgm:prSet/>
      <dgm:spPr/>
      <dgm:t>
        <a:bodyPr/>
        <a:lstStyle/>
        <a:p>
          <a:endParaRPr lang="ru-RU"/>
        </a:p>
      </dgm:t>
    </dgm:pt>
    <dgm:pt modelId="{805D352E-E247-4D93-942B-D7D7D6492C21}">
      <dgm:prSet/>
      <dgm:spPr/>
      <dgm:t>
        <a:bodyPr/>
        <a:lstStyle/>
        <a:p>
          <a:pPr rtl="0"/>
          <a:r>
            <a:rPr lang="ru-RU" b="0" i="0" baseline="0" dirty="0" smtClean="0"/>
            <a:t>Художественная литература</a:t>
          </a:r>
          <a:endParaRPr lang="ru-RU" b="0" i="0" baseline="0" dirty="0"/>
        </a:p>
      </dgm:t>
    </dgm:pt>
    <dgm:pt modelId="{2B813A18-0A12-4176-A728-D3B94D5ABF80}" type="parTrans" cxnId="{C8DD2E40-4344-48A1-B5F7-5E49CD859566}">
      <dgm:prSet/>
      <dgm:spPr/>
      <dgm:t>
        <a:bodyPr/>
        <a:lstStyle/>
        <a:p>
          <a:endParaRPr lang="ru-RU"/>
        </a:p>
      </dgm:t>
    </dgm:pt>
    <dgm:pt modelId="{2099EDEC-26E1-4F1E-A8EE-6E2F7B2DF158}" type="sibTrans" cxnId="{C8DD2E40-4344-48A1-B5F7-5E49CD859566}">
      <dgm:prSet/>
      <dgm:spPr/>
      <dgm:t>
        <a:bodyPr/>
        <a:lstStyle/>
        <a:p>
          <a:endParaRPr lang="ru-RU"/>
        </a:p>
      </dgm:t>
    </dgm:pt>
    <dgm:pt modelId="{7EE51B79-0C8B-4516-9BF7-6A54AFC0B44B}">
      <dgm:prSet/>
      <dgm:spPr/>
      <dgm:t>
        <a:bodyPr/>
        <a:lstStyle/>
        <a:p>
          <a:pPr rtl="0"/>
          <a:r>
            <a:rPr lang="ru-RU" b="0" i="0" baseline="0" dirty="0" smtClean="0"/>
            <a:t>Д/и «Части тела»</a:t>
          </a:r>
          <a:endParaRPr lang="ru-RU" b="0" i="0" baseline="0" dirty="0"/>
        </a:p>
      </dgm:t>
    </dgm:pt>
    <dgm:pt modelId="{184FAF87-86DF-4A6F-97BF-C304BC4ECC0B}" type="parTrans" cxnId="{14A0E129-DB24-4C6C-A22D-5CD0A40E1A99}">
      <dgm:prSet/>
      <dgm:spPr/>
      <dgm:t>
        <a:bodyPr/>
        <a:lstStyle/>
        <a:p>
          <a:endParaRPr lang="ru-RU"/>
        </a:p>
      </dgm:t>
    </dgm:pt>
    <dgm:pt modelId="{2F24EDDC-D656-4A28-9BF0-C188FF9D02EE}" type="sibTrans" cxnId="{14A0E129-DB24-4C6C-A22D-5CD0A40E1A99}">
      <dgm:prSet/>
      <dgm:spPr/>
      <dgm:t>
        <a:bodyPr/>
        <a:lstStyle/>
        <a:p>
          <a:endParaRPr lang="ru-RU"/>
        </a:p>
      </dgm:t>
    </dgm:pt>
    <dgm:pt modelId="{7801CCAF-BF71-4504-A031-CD591B72F167}">
      <dgm:prSet/>
      <dgm:spPr/>
      <dgm:t>
        <a:bodyPr/>
        <a:lstStyle/>
        <a:p>
          <a:pPr rtl="0"/>
          <a:r>
            <a:rPr lang="ru-RU" b="0" i="0" baseline="0" dirty="0" smtClean="0"/>
            <a:t>Д/и «Лицо»</a:t>
          </a:r>
          <a:endParaRPr lang="ru-RU" b="0" i="0" baseline="0" dirty="0"/>
        </a:p>
      </dgm:t>
    </dgm:pt>
    <dgm:pt modelId="{8F8C7722-170F-4409-9775-E7E8BF2669D9}" type="parTrans" cxnId="{4E0460B8-145C-4636-9B5A-5CA38EFC61EC}">
      <dgm:prSet/>
      <dgm:spPr/>
      <dgm:t>
        <a:bodyPr/>
        <a:lstStyle/>
        <a:p>
          <a:endParaRPr lang="ru-RU"/>
        </a:p>
      </dgm:t>
    </dgm:pt>
    <dgm:pt modelId="{6094EEE9-D31E-454B-8C8A-34BD5AC036EC}" type="sibTrans" cxnId="{4E0460B8-145C-4636-9B5A-5CA38EFC61EC}">
      <dgm:prSet/>
      <dgm:spPr/>
      <dgm:t>
        <a:bodyPr/>
        <a:lstStyle/>
        <a:p>
          <a:endParaRPr lang="ru-RU"/>
        </a:p>
      </dgm:t>
    </dgm:pt>
    <dgm:pt modelId="{C290B214-56FE-4815-B5A5-0ABEBD61C347}">
      <dgm:prSet/>
      <dgm:spPr/>
      <dgm:t>
        <a:bodyPr/>
        <a:lstStyle/>
        <a:p>
          <a:pPr rtl="0"/>
          <a:r>
            <a:rPr lang="ru-RU" b="0" i="0" baseline="0" dirty="0" smtClean="0"/>
            <a:t>Д/и «Азбука безопасности»</a:t>
          </a:r>
          <a:endParaRPr lang="ru-RU" b="0" i="0" baseline="0" dirty="0"/>
        </a:p>
      </dgm:t>
    </dgm:pt>
    <dgm:pt modelId="{D1F961BA-0F91-4364-963C-65AA66E62537}" type="parTrans" cxnId="{5C08AD67-526A-4985-B03C-0F15F0E9233A}">
      <dgm:prSet/>
      <dgm:spPr/>
      <dgm:t>
        <a:bodyPr/>
        <a:lstStyle/>
        <a:p>
          <a:endParaRPr lang="ru-RU"/>
        </a:p>
      </dgm:t>
    </dgm:pt>
    <dgm:pt modelId="{9BA71C9C-6A53-418B-812A-9B9163234735}" type="sibTrans" cxnId="{5C08AD67-526A-4985-B03C-0F15F0E9233A}">
      <dgm:prSet/>
      <dgm:spPr/>
      <dgm:t>
        <a:bodyPr/>
        <a:lstStyle/>
        <a:p>
          <a:endParaRPr lang="ru-RU"/>
        </a:p>
      </dgm:t>
    </dgm:pt>
    <dgm:pt modelId="{85EA6806-3510-47CE-940C-96A69C71E516}" type="pres">
      <dgm:prSet presAssocID="{81898773-DBD6-4093-AE60-14D8398B66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66DC7E-B2C7-483A-910E-3DF24E6C8EB3}" type="pres">
      <dgm:prSet presAssocID="{BCBD53F2-6475-457A-BBEF-E8B26DA91EA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F96C6-3F7E-4F68-AAE3-1383699AE92B}" type="pres">
      <dgm:prSet presAssocID="{8DD481FB-2BA0-49E3-933B-AD6751EF6D3D}" presName="spacer" presStyleCnt="0"/>
      <dgm:spPr/>
    </dgm:pt>
    <dgm:pt modelId="{5B6227AF-1B76-4365-9B8B-F12DEE640761}" type="pres">
      <dgm:prSet presAssocID="{9C923F3A-F3E9-4C43-BC0E-0A9E0DE344C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6E7F0-1F19-4772-AA17-3D80DCE10CB8}" type="pres">
      <dgm:prSet presAssocID="{656EBA1E-7C84-4785-A911-1505916442FD}" presName="spacer" presStyleCnt="0"/>
      <dgm:spPr/>
    </dgm:pt>
    <dgm:pt modelId="{FED8DD37-51D7-40BD-93F7-E801F4E64F65}" type="pres">
      <dgm:prSet presAssocID="{C1A8FB39-63A2-41A5-9F6F-A54DA37821B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87661-B117-4B70-89A4-D6433A002537}" type="pres">
      <dgm:prSet presAssocID="{42989139-C664-42FA-AFA3-0F78B3E398F6}" presName="spacer" presStyleCnt="0"/>
      <dgm:spPr/>
    </dgm:pt>
    <dgm:pt modelId="{939EB3B4-1472-49E3-9603-8895DF027850}" type="pres">
      <dgm:prSet presAssocID="{805D352E-E247-4D93-942B-D7D7D6492C21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31684-4CC6-43D3-AFC2-0F524D863A84}" type="pres">
      <dgm:prSet presAssocID="{2099EDEC-26E1-4F1E-A8EE-6E2F7B2DF158}" presName="spacer" presStyleCnt="0"/>
      <dgm:spPr/>
    </dgm:pt>
    <dgm:pt modelId="{6F964CD2-12C5-4293-ACD7-F4BC9839B16C}" type="pres">
      <dgm:prSet presAssocID="{7EE51B79-0C8B-4516-9BF7-6A54AFC0B44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BDE8D-B447-41C9-B035-10BC20EE03CF}" type="pres">
      <dgm:prSet presAssocID="{2F24EDDC-D656-4A28-9BF0-C188FF9D02EE}" presName="spacer" presStyleCnt="0"/>
      <dgm:spPr/>
    </dgm:pt>
    <dgm:pt modelId="{AAFB9CEF-F2F1-4492-94F0-A169767265F5}" type="pres">
      <dgm:prSet presAssocID="{7801CCAF-BF71-4504-A031-CD591B72F167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67935-B240-4ECC-94BA-3F0B99FF8C82}" type="pres">
      <dgm:prSet presAssocID="{6094EEE9-D31E-454B-8C8A-34BD5AC036EC}" presName="spacer" presStyleCnt="0"/>
      <dgm:spPr/>
    </dgm:pt>
    <dgm:pt modelId="{B39DA1F3-E1D0-410D-A738-BDF5205CBE75}" type="pres">
      <dgm:prSet presAssocID="{C290B214-56FE-4815-B5A5-0ABEBD61C34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A0E129-DB24-4C6C-A22D-5CD0A40E1A99}" srcId="{81898773-DBD6-4093-AE60-14D8398B6625}" destId="{7EE51B79-0C8B-4516-9BF7-6A54AFC0B44B}" srcOrd="4" destOrd="0" parTransId="{184FAF87-86DF-4A6F-97BF-C304BC4ECC0B}" sibTransId="{2F24EDDC-D656-4A28-9BF0-C188FF9D02EE}"/>
    <dgm:cxn modelId="{4D3818C5-E44C-4D3C-B479-C795EBCDF339}" type="presOf" srcId="{7801CCAF-BF71-4504-A031-CD591B72F167}" destId="{AAFB9CEF-F2F1-4492-94F0-A169767265F5}" srcOrd="0" destOrd="0" presId="urn:microsoft.com/office/officeart/2005/8/layout/vList2"/>
    <dgm:cxn modelId="{5C1683DD-C40B-4F63-83F8-97D57D4D1F0D}" type="presOf" srcId="{C290B214-56FE-4815-B5A5-0ABEBD61C347}" destId="{B39DA1F3-E1D0-410D-A738-BDF5205CBE75}" srcOrd="0" destOrd="0" presId="urn:microsoft.com/office/officeart/2005/8/layout/vList2"/>
    <dgm:cxn modelId="{07FA3ADE-A2FC-4C5B-A2AA-1EE844E1BF85}" type="presOf" srcId="{9C923F3A-F3E9-4C43-BC0E-0A9E0DE344C1}" destId="{5B6227AF-1B76-4365-9B8B-F12DEE640761}" srcOrd="0" destOrd="0" presId="urn:microsoft.com/office/officeart/2005/8/layout/vList2"/>
    <dgm:cxn modelId="{C8DD2E40-4344-48A1-B5F7-5E49CD859566}" srcId="{81898773-DBD6-4093-AE60-14D8398B6625}" destId="{805D352E-E247-4D93-942B-D7D7D6492C21}" srcOrd="3" destOrd="0" parTransId="{2B813A18-0A12-4176-A728-D3B94D5ABF80}" sibTransId="{2099EDEC-26E1-4F1E-A8EE-6E2F7B2DF158}"/>
    <dgm:cxn modelId="{30E7739B-F3DD-4A1D-BAD3-82CBB2765B96}" srcId="{81898773-DBD6-4093-AE60-14D8398B6625}" destId="{C1A8FB39-63A2-41A5-9F6F-A54DA37821BF}" srcOrd="2" destOrd="0" parTransId="{3D5BF035-FC7F-4FD3-A0D2-731602CCC3A8}" sibTransId="{42989139-C664-42FA-AFA3-0F78B3E398F6}"/>
    <dgm:cxn modelId="{B1966423-9E92-4656-B378-A099A2E157CC}" type="presOf" srcId="{81898773-DBD6-4093-AE60-14D8398B6625}" destId="{85EA6806-3510-47CE-940C-96A69C71E516}" srcOrd="0" destOrd="0" presId="urn:microsoft.com/office/officeart/2005/8/layout/vList2"/>
    <dgm:cxn modelId="{5C08AD67-526A-4985-B03C-0F15F0E9233A}" srcId="{81898773-DBD6-4093-AE60-14D8398B6625}" destId="{C290B214-56FE-4815-B5A5-0ABEBD61C347}" srcOrd="6" destOrd="0" parTransId="{D1F961BA-0F91-4364-963C-65AA66E62537}" sibTransId="{9BA71C9C-6A53-418B-812A-9B9163234735}"/>
    <dgm:cxn modelId="{4E0460B8-145C-4636-9B5A-5CA38EFC61EC}" srcId="{81898773-DBD6-4093-AE60-14D8398B6625}" destId="{7801CCAF-BF71-4504-A031-CD591B72F167}" srcOrd="5" destOrd="0" parTransId="{8F8C7722-170F-4409-9775-E7E8BF2669D9}" sibTransId="{6094EEE9-D31E-454B-8C8A-34BD5AC036EC}"/>
    <dgm:cxn modelId="{5605005E-0BCB-4BE8-BD10-5E48B99D6428}" srcId="{81898773-DBD6-4093-AE60-14D8398B6625}" destId="{BCBD53F2-6475-457A-BBEF-E8B26DA91EA9}" srcOrd="0" destOrd="0" parTransId="{2187AB70-C0DA-4BCE-8C7A-C3BDCF077EC4}" sibTransId="{8DD481FB-2BA0-49E3-933B-AD6751EF6D3D}"/>
    <dgm:cxn modelId="{B1EA9771-9F7A-4C07-82F1-C4695EC280F2}" srcId="{81898773-DBD6-4093-AE60-14D8398B6625}" destId="{9C923F3A-F3E9-4C43-BC0E-0A9E0DE344C1}" srcOrd="1" destOrd="0" parTransId="{CB41B7E4-31B0-4BF0-B1B7-E764A12FFECA}" sibTransId="{656EBA1E-7C84-4785-A911-1505916442FD}"/>
    <dgm:cxn modelId="{38D15C0D-261E-4F20-A931-9408BE25E5C9}" type="presOf" srcId="{7EE51B79-0C8B-4516-9BF7-6A54AFC0B44B}" destId="{6F964CD2-12C5-4293-ACD7-F4BC9839B16C}" srcOrd="0" destOrd="0" presId="urn:microsoft.com/office/officeart/2005/8/layout/vList2"/>
    <dgm:cxn modelId="{603777EF-2E1F-4744-9D24-6C2DA7D9B499}" type="presOf" srcId="{805D352E-E247-4D93-942B-D7D7D6492C21}" destId="{939EB3B4-1472-49E3-9603-8895DF027850}" srcOrd="0" destOrd="0" presId="urn:microsoft.com/office/officeart/2005/8/layout/vList2"/>
    <dgm:cxn modelId="{DFF6EE58-0952-423E-836F-B9634727B9B2}" type="presOf" srcId="{C1A8FB39-63A2-41A5-9F6F-A54DA37821BF}" destId="{FED8DD37-51D7-40BD-93F7-E801F4E64F65}" srcOrd="0" destOrd="0" presId="urn:microsoft.com/office/officeart/2005/8/layout/vList2"/>
    <dgm:cxn modelId="{DD0D271B-A556-4B57-9F28-C2B478E396AB}" type="presOf" srcId="{BCBD53F2-6475-457A-BBEF-E8B26DA91EA9}" destId="{CB66DC7E-B2C7-483A-910E-3DF24E6C8EB3}" srcOrd="0" destOrd="0" presId="urn:microsoft.com/office/officeart/2005/8/layout/vList2"/>
    <dgm:cxn modelId="{5D2998D7-743F-41C3-8C22-BA46D78956BD}" type="presParOf" srcId="{85EA6806-3510-47CE-940C-96A69C71E516}" destId="{CB66DC7E-B2C7-483A-910E-3DF24E6C8EB3}" srcOrd="0" destOrd="0" presId="urn:microsoft.com/office/officeart/2005/8/layout/vList2"/>
    <dgm:cxn modelId="{FEC655E1-1984-40D0-AFB4-3E005BC00D7F}" type="presParOf" srcId="{85EA6806-3510-47CE-940C-96A69C71E516}" destId="{F5DF96C6-3F7E-4F68-AAE3-1383699AE92B}" srcOrd="1" destOrd="0" presId="urn:microsoft.com/office/officeart/2005/8/layout/vList2"/>
    <dgm:cxn modelId="{B6563230-897A-454E-88FF-4F85F8BAF7DB}" type="presParOf" srcId="{85EA6806-3510-47CE-940C-96A69C71E516}" destId="{5B6227AF-1B76-4365-9B8B-F12DEE640761}" srcOrd="2" destOrd="0" presId="urn:microsoft.com/office/officeart/2005/8/layout/vList2"/>
    <dgm:cxn modelId="{BFAD8247-34C3-4B18-8AA4-F4FF992615E7}" type="presParOf" srcId="{85EA6806-3510-47CE-940C-96A69C71E516}" destId="{3006E7F0-1F19-4772-AA17-3D80DCE10CB8}" srcOrd="3" destOrd="0" presId="urn:microsoft.com/office/officeart/2005/8/layout/vList2"/>
    <dgm:cxn modelId="{7F5F4DE1-1F63-4400-BCD7-DE8ED4AACEB1}" type="presParOf" srcId="{85EA6806-3510-47CE-940C-96A69C71E516}" destId="{FED8DD37-51D7-40BD-93F7-E801F4E64F65}" srcOrd="4" destOrd="0" presId="urn:microsoft.com/office/officeart/2005/8/layout/vList2"/>
    <dgm:cxn modelId="{52A33899-6F1A-43D7-A6C7-32FDA6DB3242}" type="presParOf" srcId="{85EA6806-3510-47CE-940C-96A69C71E516}" destId="{22B87661-B117-4B70-89A4-D6433A002537}" srcOrd="5" destOrd="0" presId="urn:microsoft.com/office/officeart/2005/8/layout/vList2"/>
    <dgm:cxn modelId="{4FF9418B-FDAB-456F-998F-81973710897A}" type="presParOf" srcId="{85EA6806-3510-47CE-940C-96A69C71E516}" destId="{939EB3B4-1472-49E3-9603-8895DF027850}" srcOrd="6" destOrd="0" presId="urn:microsoft.com/office/officeart/2005/8/layout/vList2"/>
    <dgm:cxn modelId="{94FE52A3-D77C-45C7-A3C7-99B4903D0372}" type="presParOf" srcId="{85EA6806-3510-47CE-940C-96A69C71E516}" destId="{FF631684-4CC6-43D3-AFC2-0F524D863A84}" srcOrd="7" destOrd="0" presId="urn:microsoft.com/office/officeart/2005/8/layout/vList2"/>
    <dgm:cxn modelId="{3368A5DB-4646-4B9D-AF71-FB0220E66466}" type="presParOf" srcId="{85EA6806-3510-47CE-940C-96A69C71E516}" destId="{6F964CD2-12C5-4293-ACD7-F4BC9839B16C}" srcOrd="8" destOrd="0" presId="urn:microsoft.com/office/officeart/2005/8/layout/vList2"/>
    <dgm:cxn modelId="{A87E841A-B939-48A0-8378-0D0DCF814D3A}" type="presParOf" srcId="{85EA6806-3510-47CE-940C-96A69C71E516}" destId="{010BDE8D-B447-41C9-B035-10BC20EE03CF}" srcOrd="9" destOrd="0" presId="urn:microsoft.com/office/officeart/2005/8/layout/vList2"/>
    <dgm:cxn modelId="{9595692D-DB7C-4377-88B6-F08BC49A2794}" type="presParOf" srcId="{85EA6806-3510-47CE-940C-96A69C71E516}" destId="{AAFB9CEF-F2F1-4492-94F0-A169767265F5}" srcOrd="10" destOrd="0" presId="urn:microsoft.com/office/officeart/2005/8/layout/vList2"/>
    <dgm:cxn modelId="{43E89920-8C14-4E77-90CE-D1AA6430E636}" type="presParOf" srcId="{85EA6806-3510-47CE-940C-96A69C71E516}" destId="{09D67935-B240-4ECC-94BA-3F0B99FF8C82}" srcOrd="11" destOrd="0" presId="urn:microsoft.com/office/officeart/2005/8/layout/vList2"/>
    <dgm:cxn modelId="{66AC135A-AC23-4E0F-BBCD-DEB3A7891C3F}" type="presParOf" srcId="{85EA6806-3510-47CE-940C-96A69C71E516}" destId="{B39DA1F3-E1D0-410D-A738-BDF5205CBE7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2B070E2-1C57-4173-8A5C-681C901F57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0C30F45-82BC-4469-B31E-BFA79BB5A696}">
      <dgm:prSet/>
      <dgm:spPr/>
      <dgm:t>
        <a:bodyPr/>
        <a:lstStyle/>
        <a:p>
          <a:pPr algn="ctr" rtl="0"/>
          <a:r>
            <a:rPr lang="ru-RU" b="1" dirty="0" smtClean="0"/>
            <a:t>ЦЕНТР БЕЗОПАСНОСТИ</a:t>
          </a:r>
          <a:endParaRPr lang="ru-RU" dirty="0"/>
        </a:p>
      </dgm:t>
    </dgm:pt>
    <dgm:pt modelId="{DD1625CD-D112-4132-8DDF-460C62A89154}" type="parTrans" cxnId="{C780D2A0-DA54-4A5C-B5CE-40AFC881F3AC}">
      <dgm:prSet/>
      <dgm:spPr/>
      <dgm:t>
        <a:bodyPr/>
        <a:lstStyle/>
        <a:p>
          <a:endParaRPr lang="ru-RU"/>
        </a:p>
      </dgm:t>
    </dgm:pt>
    <dgm:pt modelId="{139D5CB4-E91F-4010-B857-92AD8FAA2A73}" type="sibTrans" cxnId="{C780D2A0-DA54-4A5C-B5CE-40AFC881F3AC}">
      <dgm:prSet/>
      <dgm:spPr/>
      <dgm:t>
        <a:bodyPr/>
        <a:lstStyle/>
        <a:p>
          <a:endParaRPr lang="ru-RU"/>
        </a:p>
      </dgm:t>
    </dgm:pt>
    <dgm:pt modelId="{CE3DBDF1-467A-4997-9D2D-A743E0FC27B1}" type="pres">
      <dgm:prSet presAssocID="{82B070E2-1C57-4173-8A5C-681C901F57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F978BB-4D0F-4A65-9494-A8AC80419330}" type="pres">
      <dgm:prSet presAssocID="{E0C30F45-82BC-4469-B31E-BFA79BB5A69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4694F8-1F10-4380-B487-4F92F8DD29EF}" type="presOf" srcId="{82B070E2-1C57-4173-8A5C-681C901F57B9}" destId="{CE3DBDF1-467A-4997-9D2D-A743E0FC27B1}" srcOrd="0" destOrd="0" presId="urn:microsoft.com/office/officeart/2005/8/layout/vList2"/>
    <dgm:cxn modelId="{4DE39D93-645B-4E7A-9426-8FA67BD53E4A}" type="presOf" srcId="{E0C30F45-82BC-4469-B31E-BFA79BB5A696}" destId="{C3F978BB-4D0F-4A65-9494-A8AC80419330}" srcOrd="0" destOrd="0" presId="urn:microsoft.com/office/officeart/2005/8/layout/vList2"/>
    <dgm:cxn modelId="{C780D2A0-DA54-4A5C-B5CE-40AFC881F3AC}" srcId="{82B070E2-1C57-4173-8A5C-681C901F57B9}" destId="{E0C30F45-82BC-4469-B31E-BFA79BB5A696}" srcOrd="0" destOrd="0" parTransId="{DD1625CD-D112-4132-8DDF-460C62A89154}" sibTransId="{139D5CB4-E91F-4010-B857-92AD8FAA2A73}"/>
    <dgm:cxn modelId="{49F26B95-78E7-4328-A2E3-11F4AC7D7C6B}" type="presParOf" srcId="{CE3DBDF1-467A-4997-9D2D-A743E0FC27B1}" destId="{C3F978BB-4D0F-4A65-9494-A8AC804193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DE66DC1-EA3B-4976-8BE2-2FE8DC2D8D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BEBE6C1-0C06-47B7-A258-4B1F627BAC3A}">
      <dgm:prSet/>
      <dgm:spPr/>
      <dgm:t>
        <a:bodyPr/>
        <a:lstStyle/>
        <a:p>
          <a:pPr algn="ctr" rtl="0"/>
          <a:r>
            <a:rPr lang="ru-RU" b="1" i="0" baseline="0" dirty="0" smtClean="0"/>
            <a:t>ЦЕНТР УЕДИНЕНИЯ «МОЙ МАЛЕНЬКИЙ ДОМИК»</a:t>
          </a:r>
          <a:endParaRPr lang="ru-RU" b="0" i="0" baseline="0" dirty="0"/>
        </a:p>
      </dgm:t>
    </dgm:pt>
    <dgm:pt modelId="{C091C962-833F-48FF-BC23-2766A1A34EC2}" type="parTrans" cxnId="{90271725-0D32-4958-AF83-D8254140BE3F}">
      <dgm:prSet/>
      <dgm:spPr/>
      <dgm:t>
        <a:bodyPr/>
        <a:lstStyle/>
        <a:p>
          <a:pPr algn="ctr"/>
          <a:endParaRPr lang="ru-RU"/>
        </a:p>
      </dgm:t>
    </dgm:pt>
    <dgm:pt modelId="{45EF8248-2D48-4DD7-92A4-B46A26A727AB}" type="sibTrans" cxnId="{90271725-0D32-4958-AF83-D8254140BE3F}">
      <dgm:prSet/>
      <dgm:spPr/>
      <dgm:t>
        <a:bodyPr/>
        <a:lstStyle/>
        <a:p>
          <a:pPr algn="ctr"/>
          <a:endParaRPr lang="ru-RU"/>
        </a:p>
      </dgm:t>
    </dgm:pt>
    <dgm:pt modelId="{A69B19D1-83A1-49D7-B15C-B094BFF496C9}" type="pres">
      <dgm:prSet presAssocID="{7DE66DC1-EA3B-4976-8BE2-2FE8DC2D8D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13B2AC-8EFA-42E5-9C50-0CD29ACFE473}" type="pres">
      <dgm:prSet presAssocID="{8BEBE6C1-0C06-47B7-A258-4B1F627BAC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031586-5068-4E62-9178-BB09E65F19ED}" type="presOf" srcId="{8BEBE6C1-0C06-47B7-A258-4B1F627BAC3A}" destId="{9A13B2AC-8EFA-42E5-9C50-0CD29ACFE473}" srcOrd="0" destOrd="0" presId="urn:microsoft.com/office/officeart/2005/8/layout/vList2"/>
    <dgm:cxn modelId="{3046B3ED-578B-411E-8D15-F1B55910D3EF}" type="presOf" srcId="{7DE66DC1-EA3B-4976-8BE2-2FE8DC2D8D67}" destId="{A69B19D1-83A1-49D7-B15C-B094BFF496C9}" srcOrd="0" destOrd="0" presId="urn:microsoft.com/office/officeart/2005/8/layout/vList2"/>
    <dgm:cxn modelId="{90271725-0D32-4958-AF83-D8254140BE3F}" srcId="{7DE66DC1-EA3B-4976-8BE2-2FE8DC2D8D67}" destId="{8BEBE6C1-0C06-47B7-A258-4B1F627BAC3A}" srcOrd="0" destOrd="0" parTransId="{C091C962-833F-48FF-BC23-2766A1A34EC2}" sibTransId="{45EF8248-2D48-4DD7-92A4-B46A26A727AB}"/>
    <dgm:cxn modelId="{AF630707-A685-435E-A24E-C5B32A3E5766}" type="presParOf" srcId="{A69B19D1-83A1-49D7-B15C-B094BFF496C9}" destId="{9A13B2AC-8EFA-42E5-9C50-0CD29ACFE4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E469A9D-0825-4A74-9D60-9C31D3C508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718B7CB-9DF3-4478-945C-F1BA33A8012F}">
      <dgm:prSet/>
      <dgm:spPr/>
      <dgm:t>
        <a:bodyPr/>
        <a:lstStyle/>
        <a:p>
          <a:pPr rtl="0"/>
          <a:r>
            <a:rPr lang="ru-RU" b="0" i="0" baseline="0" dirty="0" smtClean="0"/>
            <a:t>Мат.</a:t>
          </a:r>
          <a:endParaRPr lang="ru-RU" b="0" i="0" baseline="0" dirty="0"/>
        </a:p>
      </dgm:t>
    </dgm:pt>
    <dgm:pt modelId="{5609E2A3-C1FF-44D0-9E15-3D6A2074860F}" type="parTrans" cxnId="{62CF261D-23A9-42A0-9148-6C7887EC8F0E}">
      <dgm:prSet/>
      <dgm:spPr/>
      <dgm:t>
        <a:bodyPr/>
        <a:lstStyle/>
        <a:p>
          <a:endParaRPr lang="ru-RU"/>
        </a:p>
      </dgm:t>
    </dgm:pt>
    <dgm:pt modelId="{6C0AFE90-8B8A-4ACF-B6C7-4D431A0B2F54}" type="sibTrans" cxnId="{62CF261D-23A9-42A0-9148-6C7887EC8F0E}">
      <dgm:prSet/>
      <dgm:spPr/>
      <dgm:t>
        <a:bodyPr/>
        <a:lstStyle/>
        <a:p>
          <a:endParaRPr lang="ru-RU"/>
        </a:p>
      </dgm:t>
    </dgm:pt>
    <dgm:pt modelId="{900F0E79-115B-414D-9487-A0C8D058B494}">
      <dgm:prSet/>
      <dgm:spPr/>
      <dgm:t>
        <a:bodyPr/>
        <a:lstStyle/>
        <a:p>
          <a:pPr rtl="0"/>
          <a:r>
            <a:rPr lang="ru-RU" b="0" i="0" baseline="0" dirty="0" smtClean="0"/>
            <a:t>Мягкие подушки.</a:t>
          </a:r>
          <a:endParaRPr lang="ru-RU" b="0" i="0" baseline="0" dirty="0"/>
        </a:p>
      </dgm:t>
    </dgm:pt>
    <dgm:pt modelId="{43C236EC-7B2A-4C6D-80C8-EFAD20424650}" type="parTrans" cxnId="{56A518F7-92C7-4509-9D61-01F19200C4A0}">
      <dgm:prSet/>
      <dgm:spPr/>
      <dgm:t>
        <a:bodyPr/>
        <a:lstStyle/>
        <a:p>
          <a:endParaRPr lang="ru-RU"/>
        </a:p>
      </dgm:t>
    </dgm:pt>
    <dgm:pt modelId="{0FD6F857-4CC3-4C2B-9D8F-92A49A46687F}" type="sibTrans" cxnId="{56A518F7-92C7-4509-9D61-01F19200C4A0}">
      <dgm:prSet/>
      <dgm:spPr/>
      <dgm:t>
        <a:bodyPr/>
        <a:lstStyle/>
        <a:p>
          <a:endParaRPr lang="ru-RU"/>
        </a:p>
      </dgm:t>
    </dgm:pt>
    <dgm:pt modelId="{C09DB212-1D11-442B-97CE-D3AF43F7B57F}">
      <dgm:prSet/>
      <dgm:spPr/>
      <dgm:t>
        <a:bodyPr/>
        <a:lstStyle/>
        <a:p>
          <a:pPr rtl="0"/>
          <a:r>
            <a:rPr lang="ru-RU" b="0" i="0" baseline="0" dirty="0" smtClean="0"/>
            <a:t>Мягкие игрушки.</a:t>
          </a:r>
          <a:endParaRPr lang="ru-RU" b="0" i="0" baseline="0" dirty="0"/>
        </a:p>
      </dgm:t>
    </dgm:pt>
    <dgm:pt modelId="{A6504E0A-CE37-44B1-883F-689857DB24E7}" type="parTrans" cxnId="{7FB0AD91-07B1-490E-8EDE-4067D54D580E}">
      <dgm:prSet/>
      <dgm:spPr/>
      <dgm:t>
        <a:bodyPr/>
        <a:lstStyle/>
        <a:p>
          <a:endParaRPr lang="ru-RU"/>
        </a:p>
      </dgm:t>
    </dgm:pt>
    <dgm:pt modelId="{B8EB1FF4-FAA8-46E1-8567-D32C30297907}" type="sibTrans" cxnId="{7FB0AD91-07B1-490E-8EDE-4067D54D580E}">
      <dgm:prSet/>
      <dgm:spPr/>
      <dgm:t>
        <a:bodyPr/>
        <a:lstStyle/>
        <a:p>
          <a:endParaRPr lang="ru-RU"/>
        </a:p>
      </dgm:t>
    </dgm:pt>
    <dgm:pt modelId="{FF55895E-6F66-4787-BE05-F6671686B711}">
      <dgm:prSet/>
      <dgm:spPr/>
      <dgm:t>
        <a:bodyPr/>
        <a:lstStyle/>
        <a:p>
          <a:pPr rtl="0"/>
          <a:r>
            <a:rPr lang="ru-RU" b="0" i="0" baseline="0" dirty="0" smtClean="0"/>
            <a:t>Книжки- малышки.</a:t>
          </a:r>
          <a:endParaRPr lang="ru-RU" b="0" i="0" baseline="0" dirty="0"/>
        </a:p>
      </dgm:t>
    </dgm:pt>
    <dgm:pt modelId="{8B936450-B16A-4D51-9466-7AD7D6BD6E0B}" type="parTrans" cxnId="{44235AE4-4538-4995-8CE5-DE28BE28AEE7}">
      <dgm:prSet/>
      <dgm:spPr/>
      <dgm:t>
        <a:bodyPr/>
        <a:lstStyle/>
        <a:p>
          <a:endParaRPr lang="ru-RU"/>
        </a:p>
      </dgm:t>
    </dgm:pt>
    <dgm:pt modelId="{3973652C-85F7-4493-94A8-AA0B7007161B}" type="sibTrans" cxnId="{44235AE4-4538-4995-8CE5-DE28BE28AEE7}">
      <dgm:prSet/>
      <dgm:spPr/>
      <dgm:t>
        <a:bodyPr/>
        <a:lstStyle/>
        <a:p>
          <a:endParaRPr lang="ru-RU"/>
        </a:p>
      </dgm:t>
    </dgm:pt>
    <dgm:pt modelId="{3DC0DB20-C1F7-4C74-B2B6-A271E131D8B9}">
      <dgm:prSet/>
      <dgm:spPr/>
      <dgm:t>
        <a:bodyPr/>
        <a:lstStyle/>
        <a:p>
          <a:pPr rtl="0"/>
          <a:r>
            <a:rPr lang="ru-RU" b="0" i="0" baseline="0" dirty="0" smtClean="0"/>
            <a:t>Фотоальбом «Эх, хорошо нам в нашем доме жить».</a:t>
          </a:r>
          <a:endParaRPr lang="ru-RU" b="0" i="0" baseline="0" dirty="0"/>
        </a:p>
      </dgm:t>
    </dgm:pt>
    <dgm:pt modelId="{6F03A758-14FA-4C05-AC8B-64FD0CF15ACA}" type="parTrans" cxnId="{A53CCB81-9670-4AFC-9B65-6EDAA2CD31FE}">
      <dgm:prSet/>
      <dgm:spPr/>
      <dgm:t>
        <a:bodyPr/>
        <a:lstStyle/>
        <a:p>
          <a:endParaRPr lang="ru-RU"/>
        </a:p>
      </dgm:t>
    </dgm:pt>
    <dgm:pt modelId="{9B9A9F59-8A44-4F9B-A3E9-F01743ABE5A0}" type="sibTrans" cxnId="{A53CCB81-9670-4AFC-9B65-6EDAA2CD31FE}">
      <dgm:prSet/>
      <dgm:spPr/>
      <dgm:t>
        <a:bodyPr/>
        <a:lstStyle/>
        <a:p>
          <a:endParaRPr lang="ru-RU"/>
        </a:p>
      </dgm:t>
    </dgm:pt>
    <dgm:pt modelId="{D89DD6BF-98A2-4694-83C5-1B85679B6556}">
      <dgm:prSet/>
      <dgm:spPr/>
      <dgm:t>
        <a:bodyPr/>
        <a:lstStyle/>
        <a:p>
          <a:pPr rtl="0"/>
          <a:r>
            <a:rPr lang="ru-RU" b="0" i="0" baseline="0" dirty="0" smtClean="0"/>
            <a:t>Фотоальбом детей.</a:t>
          </a:r>
          <a:endParaRPr lang="ru-RU" b="0" i="0" baseline="0" dirty="0"/>
        </a:p>
      </dgm:t>
    </dgm:pt>
    <dgm:pt modelId="{6F2B1959-F1EF-4E1B-9687-C5F59F90CCB2}" type="parTrans" cxnId="{C73C8A0D-DE4A-47C8-A03A-25BD4C391F41}">
      <dgm:prSet/>
      <dgm:spPr/>
      <dgm:t>
        <a:bodyPr/>
        <a:lstStyle/>
        <a:p>
          <a:endParaRPr lang="ru-RU"/>
        </a:p>
      </dgm:t>
    </dgm:pt>
    <dgm:pt modelId="{1C960B5A-13AC-40F4-AF9F-53DBE4D9EF8D}" type="sibTrans" cxnId="{C73C8A0D-DE4A-47C8-A03A-25BD4C391F41}">
      <dgm:prSet/>
      <dgm:spPr/>
      <dgm:t>
        <a:bodyPr/>
        <a:lstStyle/>
        <a:p>
          <a:endParaRPr lang="ru-RU"/>
        </a:p>
      </dgm:t>
    </dgm:pt>
    <dgm:pt modelId="{30A4A2C7-F7AA-4790-B6BC-7A6797845003}" type="pres">
      <dgm:prSet presAssocID="{5E469A9D-0825-4A74-9D60-9C31D3C508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6A51C9-5831-4524-B960-22CFB6B58683}" type="pres">
      <dgm:prSet presAssocID="{D718B7CB-9DF3-4478-945C-F1BA33A8012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30C27-3365-4514-BBE8-3E87953487A7}" type="pres">
      <dgm:prSet presAssocID="{6C0AFE90-8B8A-4ACF-B6C7-4D431A0B2F54}" presName="spacer" presStyleCnt="0"/>
      <dgm:spPr/>
    </dgm:pt>
    <dgm:pt modelId="{526A8DE6-CEEB-40E6-B078-C46C00F938F3}" type="pres">
      <dgm:prSet presAssocID="{900F0E79-115B-414D-9487-A0C8D058B49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03179-7EAD-458E-800E-C3256EC9BF78}" type="pres">
      <dgm:prSet presAssocID="{0FD6F857-4CC3-4C2B-9D8F-92A49A46687F}" presName="spacer" presStyleCnt="0"/>
      <dgm:spPr/>
    </dgm:pt>
    <dgm:pt modelId="{A0A7959B-099D-4202-9DE7-48B267CB28B0}" type="pres">
      <dgm:prSet presAssocID="{C09DB212-1D11-442B-97CE-D3AF43F7B57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7C1B1-780E-489F-A3EB-FE81FD451475}" type="pres">
      <dgm:prSet presAssocID="{B8EB1FF4-FAA8-46E1-8567-D32C30297907}" presName="spacer" presStyleCnt="0"/>
      <dgm:spPr/>
    </dgm:pt>
    <dgm:pt modelId="{634F8BB2-F398-450C-A0F0-5CCF11702430}" type="pres">
      <dgm:prSet presAssocID="{FF55895E-6F66-4787-BE05-F6671686B71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8A73F-9BAE-4FD6-81A1-4A852D12E487}" type="pres">
      <dgm:prSet presAssocID="{3973652C-85F7-4493-94A8-AA0B7007161B}" presName="spacer" presStyleCnt="0"/>
      <dgm:spPr/>
    </dgm:pt>
    <dgm:pt modelId="{721A6D92-32A8-4659-8BFF-9EA36E5964AD}" type="pres">
      <dgm:prSet presAssocID="{3DC0DB20-C1F7-4C74-B2B6-A271E131D8B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EB2E6-AB97-4516-8169-A680FF4DF731}" type="pres">
      <dgm:prSet presAssocID="{9B9A9F59-8A44-4F9B-A3E9-F01743ABE5A0}" presName="spacer" presStyleCnt="0"/>
      <dgm:spPr/>
    </dgm:pt>
    <dgm:pt modelId="{592A00FD-1897-43B6-9AB1-262EB5257B9C}" type="pres">
      <dgm:prSet presAssocID="{D89DD6BF-98A2-4694-83C5-1B85679B655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B0AD91-07B1-490E-8EDE-4067D54D580E}" srcId="{5E469A9D-0825-4A74-9D60-9C31D3C50885}" destId="{C09DB212-1D11-442B-97CE-D3AF43F7B57F}" srcOrd="2" destOrd="0" parTransId="{A6504E0A-CE37-44B1-883F-689857DB24E7}" sibTransId="{B8EB1FF4-FAA8-46E1-8567-D32C30297907}"/>
    <dgm:cxn modelId="{E74AF46D-322F-461B-9824-084832E991C7}" type="presOf" srcId="{3DC0DB20-C1F7-4C74-B2B6-A271E131D8B9}" destId="{721A6D92-32A8-4659-8BFF-9EA36E5964AD}" srcOrd="0" destOrd="0" presId="urn:microsoft.com/office/officeart/2005/8/layout/vList2"/>
    <dgm:cxn modelId="{C73C8A0D-DE4A-47C8-A03A-25BD4C391F41}" srcId="{5E469A9D-0825-4A74-9D60-9C31D3C50885}" destId="{D89DD6BF-98A2-4694-83C5-1B85679B6556}" srcOrd="5" destOrd="0" parTransId="{6F2B1959-F1EF-4E1B-9687-C5F59F90CCB2}" sibTransId="{1C960B5A-13AC-40F4-AF9F-53DBE4D9EF8D}"/>
    <dgm:cxn modelId="{A53CCB81-9670-4AFC-9B65-6EDAA2CD31FE}" srcId="{5E469A9D-0825-4A74-9D60-9C31D3C50885}" destId="{3DC0DB20-C1F7-4C74-B2B6-A271E131D8B9}" srcOrd="4" destOrd="0" parTransId="{6F03A758-14FA-4C05-AC8B-64FD0CF15ACA}" sibTransId="{9B9A9F59-8A44-4F9B-A3E9-F01743ABE5A0}"/>
    <dgm:cxn modelId="{F22CF8B0-CA5F-4A22-8043-EB7C7F3670DB}" type="presOf" srcId="{FF55895E-6F66-4787-BE05-F6671686B711}" destId="{634F8BB2-F398-450C-A0F0-5CCF11702430}" srcOrd="0" destOrd="0" presId="urn:microsoft.com/office/officeart/2005/8/layout/vList2"/>
    <dgm:cxn modelId="{44235AE4-4538-4995-8CE5-DE28BE28AEE7}" srcId="{5E469A9D-0825-4A74-9D60-9C31D3C50885}" destId="{FF55895E-6F66-4787-BE05-F6671686B711}" srcOrd="3" destOrd="0" parTransId="{8B936450-B16A-4D51-9466-7AD7D6BD6E0B}" sibTransId="{3973652C-85F7-4493-94A8-AA0B7007161B}"/>
    <dgm:cxn modelId="{F63C40FE-330A-4A86-A509-B2F1E5FC7AFE}" type="presOf" srcId="{C09DB212-1D11-442B-97CE-D3AF43F7B57F}" destId="{A0A7959B-099D-4202-9DE7-48B267CB28B0}" srcOrd="0" destOrd="0" presId="urn:microsoft.com/office/officeart/2005/8/layout/vList2"/>
    <dgm:cxn modelId="{D5AEE44D-A7F5-4216-BC1C-94A632755B15}" type="presOf" srcId="{5E469A9D-0825-4A74-9D60-9C31D3C50885}" destId="{30A4A2C7-F7AA-4790-B6BC-7A6797845003}" srcOrd="0" destOrd="0" presId="urn:microsoft.com/office/officeart/2005/8/layout/vList2"/>
    <dgm:cxn modelId="{31C38176-74CA-4AF3-B54C-AD93E6FACDFB}" type="presOf" srcId="{900F0E79-115B-414D-9487-A0C8D058B494}" destId="{526A8DE6-CEEB-40E6-B078-C46C00F938F3}" srcOrd="0" destOrd="0" presId="urn:microsoft.com/office/officeart/2005/8/layout/vList2"/>
    <dgm:cxn modelId="{DFEBACEC-BD54-446E-BAF8-480413BF6E59}" type="presOf" srcId="{D718B7CB-9DF3-4478-945C-F1BA33A8012F}" destId="{606A51C9-5831-4524-B960-22CFB6B58683}" srcOrd="0" destOrd="0" presId="urn:microsoft.com/office/officeart/2005/8/layout/vList2"/>
    <dgm:cxn modelId="{62CF261D-23A9-42A0-9148-6C7887EC8F0E}" srcId="{5E469A9D-0825-4A74-9D60-9C31D3C50885}" destId="{D718B7CB-9DF3-4478-945C-F1BA33A8012F}" srcOrd="0" destOrd="0" parTransId="{5609E2A3-C1FF-44D0-9E15-3D6A2074860F}" sibTransId="{6C0AFE90-8B8A-4ACF-B6C7-4D431A0B2F54}"/>
    <dgm:cxn modelId="{5172217F-76F4-4FAD-AA39-822E0C8DAA7A}" type="presOf" srcId="{D89DD6BF-98A2-4694-83C5-1B85679B6556}" destId="{592A00FD-1897-43B6-9AB1-262EB5257B9C}" srcOrd="0" destOrd="0" presId="urn:microsoft.com/office/officeart/2005/8/layout/vList2"/>
    <dgm:cxn modelId="{56A518F7-92C7-4509-9D61-01F19200C4A0}" srcId="{5E469A9D-0825-4A74-9D60-9C31D3C50885}" destId="{900F0E79-115B-414D-9487-A0C8D058B494}" srcOrd="1" destOrd="0" parTransId="{43C236EC-7B2A-4C6D-80C8-EFAD20424650}" sibTransId="{0FD6F857-4CC3-4C2B-9D8F-92A49A46687F}"/>
    <dgm:cxn modelId="{801D75C5-1E94-47D0-9AB8-67F4E3925193}" type="presParOf" srcId="{30A4A2C7-F7AA-4790-B6BC-7A6797845003}" destId="{606A51C9-5831-4524-B960-22CFB6B58683}" srcOrd="0" destOrd="0" presId="urn:microsoft.com/office/officeart/2005/8/layout/vList2"/>
    <dgm:cxn modelId="{04AE7AD4-61A5-436F-AEFF-978D19E919A2}" type="presParOf" srcId="{30A4A2C7-F7AA-4790-B6BC-7A6797845003}" destId="{5E230C27-3365-4514-BBE8-3E87953487A7}" srcOrd="1" destOrd="0" presId="urn:microsoft.com/office/officeart/2005/8/layout/vList2"/>
    <dgm:cxn modelId="{021C6633-E50D-4168-9FC0-E84C734D9E16}" type="presParOf" srcId="{30A4A2C7-F7AA-4790-B6BC-7A6797845003}" destId="{526A8DE6-CEEB-40E6-B078-C46C00F938F3}" srcOrd="2" destOrd="0" presId="urn:microsoft.com/office/officeart/2005/8/layout/vList2"/>
    <dgm:cxn modelId="{F985E83D-F672-426C-9328-8DA3E99E6208}" type="presParOf" srcId="{30A4A2C7-F7AA-4790-B6BC-7A6797845003}" destId="{B9F03179-7EAD-458E-800E-C3256EC9BF78}" srcOrd="3" destOrd="0" presId="urn:microsoft.com/office/officeart/2005/8/layout/vList2"/>
    <dgm:cxn modelId="{C2614348-EA7C-4D48-ADF5-7FAE74F91DFF}" type="presParOf" srcId="{30A4A2C7-F7AA-4790-B6BC-7A6797845003}" destId="{A0A7959B-099D-4202-9DE7-48B267CB28B0}" srcOrd="4" destOrd="0" presId="urn:microsoft.com/office/officeart/2005/8/layout/vList2"/>
    <dgm:cxn modelId="{C4D11C06-6593-46C9-9904-9F0123185324}" type="presParOf" srcId="{30A4A2C7-F7AA-4790-B6BC-7A6797845003}" destId="{FDB7C1B1-780E-489F-A3EB-FE81FD451475}" srcOrd="5" destOrd="0" presId="urn:microsoft.com/office/officeart/2005/8/layout/vList2"/>
    <dgm:cxn modelId="{4018EE76-ABC3-43D1-BD0C-C1EE7D904D07}" type="presParOf" srcId="{30A4A2C7-F7AA-4790-B6BC-7A6797845003}" destId="{634F8BB2-F398-450C-A0F0-5CCF11702430}" srcOrd="6" destOrd="0" presId="urn:microsoft.com/office/officeart/2005/8/layout/vList2"/>
    <dgm:cxn modelId="{89BC0A82-EF8D-4204-B8CD-1E4ECDBDB291}" type="presParOf" srcId="{30A4A2C7-F7AA-4790-B6BC-7A6797845003}" destId="{C658A73F-9BAE-4FD6-81A1-4A852D12E487}" srcOrd="7" destOrd="0" presId="urn:microsoft.com/office/officeart/2005/8/layout/vList2"/>
    <dgm:cxn modelId="{B052B827-E0C7-470F-AAAA-DF77CD2621FD}" type="presParOf" srcId="{30A4A2C7-F7AA-4790-B6BC-7A6797845003}" destId="{721A6D92-32A8-4659-8BFF-9EA36E5964AD}" srcOrd="8" destOrd="0" presId="urn:microsoft.com/office/officeart/2005/8/layout/vList2"/>
    <dgm:cxn modelId="{E512C377-7EDC-49CB-B6F0-0F58A035ADFA}" type="presParOf" srcId="{30A4A2C7-F7AA-4790-B6BC-7A6797845003}" destId="{355EB2E6-AB97-4516-8169-A680FF4DF731}" srcOrd="9" destOrd="0" presId="urn:microsoft.com/office/officeart/2005/8/layout/vList2"/>
    <dgm:cxn modelId="{1ABFFBED-9570-4B8C-9FA2-E86E573482F1}" type="presParOf" srcId="{30A4A2C7-F7AA-4790-B6BC-7A6797845003}" destId="{592A00FD-1897-43B6-9AB1-262EB5257B9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9696A1-5F2E-4646-96B3-0B27CE88B9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7449498-B57C-4DA0-ADD9-D4CA6336140D}">
      <dgm:prSet/>
      <dgm:spPr/>
      <dgm:t>
        <a:bodyPr/>
        <a:lstStyle/>
        <a:p>
          <a:pPr rtl="0"/>
          <a:r>
            <a:rPr lang="ru-RU" b="0" i="0" baseline="0" dirty="0" smtClean="0"/>
            <a:t>Д/и «Радужный хоровод».</a:t>
          </a:r>
          <a:endParaRPr lang="ru-RU" b="0" i="0" baseline="0" dirty="0"/>
        </a:p>
      </dgm:t>
    </dgm:pt>
    <dgm:pt modelId="{7A676998-D63B-4899-AD14-0DBCE24437E2}" type="parTrans" cxnId="{31770F6A-12B4-4B91-B352-96B9C7323CD2}">
      <dgm:prSet/>
      <dgm:spPr/>
      <dgm:t>
        <a:bodyPr/>
        <a:lstStyle/>
        <a:p>
          <a:endParaRPr lang="ru-RU"/>
        </a:p>
      </dgm:t>
    </dgm:pt>
    <dgm:pt modelId="{305FCE9B-7A15-4FEA-9A9E-09BB771B8F76}" type="sibTrans" cxnId="{31770F6A-12B4-4B91-B352-96B9C7323CD2}">
      <dgm:prSet/>
      <dgm:spPr/>
      <dgm:t>
        <a:bodyPr/>
        <a:lstStyle/>
        <a:p>
          <a:endParaRPr lang="ru-RU"/>
        </a:p>
      </dgm:t>
    </dgm:pt>
    <dgm:pt modelId="{00198C46-70F5-4490-AD89-7DD1F914796E}">
      <dgm:prSet/>
      <dgm:spPr/>
      <dgm:t>
        <a:bodyPr/>
        <a:lstStyle/>
        <a:p>
          <a:pPr rtl="0"/>
          <a:r>
            <a:rPr lang="ru-RU" b="0" i="0" baseline="0" dirty="0" smtClean="0"/>
            <a:t>Д/и «Фоторобот».</a:t>
          </a:r>
          <a:endParaRPr lang="ru-RU" b="0" i="0" baseline="0" dirty="0"/>
        </a:p>
      </dgm:t>
    </dgm:pt>
    <dgm:pt modelId="{98463FF1-08FF-41E2-BA9F-DBC024DAA7C2}" type="parTrans" cxnId="{B2DF8121-2906-4DA7-AAF0-710D6FDEB80B}">
      <dgm:prSet/>
      <dgm:spPr/>
      <dgm:t>
        <a:bodyPr/>
        <a:lstStyle/>
        <a:p>
          <a:endParaRPr lang="ru-RU"/>
        </a:p>
      </dgm:t>
    </dgm:pt>
    <dgm:pt modelId="{604E20FA-40A6-4DCD-8889-A86FCFFACE2E}" type="sibTrans" cxnId="{B2DF8121-2906-4DA7-AAF0-710D6FDEB80B}">
      <dgm:prSet/>
      <dgm:spPr/>
      <dgm:t>
        <a:bodyPr/>
        <a:lstStyle/>
        <a:p>
          <a:endParaRPr lang="ru-RU"/>
        </a:p>
      </dgm:t>
    </dgm:pt>
    <dgm:pt modelId="{4F9BE63B-244C-48C5-9122-ED59175636CA}">
      <dgm:prSet/>
      <dgm:spPr/>
      <dgm:t>
        <a:bodyPr/>
        <a:lstStyle/>
        <a:p>
          <a:pPr rtl="0"/>
          <a:r>
            <a:rPr lang="ru-RU" b="0" i="0" baseline="0" dirty="0" smtClean="0"/>
            <a:t>Д/и «Четвертый лишний».</a:t>
          </a:r>
          <a:endParaRPr lang="ru-RU" b="0" i="0" baseline="0" dirty="0"/>
        </a:p>
      </dgm:t>
    </dgm:pt>
    <dgm:pt modelId="{A0132ABD-9A41-4240-A5E0-B01AB73FA63E}" type="parTrans" cxnId="{6292C9B4-E49D-42D8-84EF-1809D0D1B87F}">
      <dgm:prSet/>
      <dgm:spPr/>
      <dgm:t>
        <a:bodyPr/>
        <a:lstStyle/>
        <a:p>
          <a:endParaRPr lang="ru-RU"/>
        </a:p>
      </dgm:t>
    </dgm:pt>
    <dgm:pt modelId="{F8429502-ED13-4D66-B462-47B0E92E1811}" type="sibTrans" cxnId="{6292C9B4-E49D-42D8-84EF-1809D0D1B87F}">
      <dgm:prSet/>
      <dgm:spPr/>
      <dgm:t>
        <a:bodyPr/>
        <a:lstStyle/>
        <a:p>
          <a:endParaRPr lang="ru-RU"/>
        </a:p>
      </dgm:t>
    </dgm:pt>
    <dgm:pt modelId="{D049EF46-4D1B-45E0-A5CC-6EE187091079}">
      <dgm:prSet/>
      <dgm:spPr/>
      <dgm:t>
        <a:bodyPr/>
        <a:lstStyle/>
        <a:p>
          <a:pPr rtl="0"/>
          <a:r>
            <a:rPr lang="ru-RU" b="0" i="0" baseline="0" dirty="0" err="1" smtClean="0"/>
            <a:t>Пазлы</a:t>
          </a:r>
          <a:r>
            <a:rPr lang="ru-RU" b="0" i="0" baseline="0" dirty="0" smtClean="0"/>
            <a:t>.</a:t>
          </a:r>
          <a:endParaRPr lang="ru-RU" b="0" i="0" baseline="0" dirty="0"/>
        </a:p>
      </dgm:t>
    </dgm:pt>
    <dgm:pt modelId="{7AE2CFE9-C102-4A24-9B8C-D64F426A9A26}" type="parTrans" cxnId="{F1568BE6-4458-4AFA-94C7-8E3F5AA7FB48}">
      <dgm:prSet/>
      <dgm:spPr/>
      <dgm:t>
        <a:bodyPr/>
        <a:lstStyle/>
        <a:p>
          <a:endParaRPr lang="ru-RU"/>
        </a:p>
      </dgm:t>
    </dgm:pt>
    <dgm:pt modelId="{6B59AD4D-EDB7-4FCF-BEA0-87B219FEF949}" type="sibTrans" cxnId="{F1568BE6-4458-4AFA-94C7-8E3F5AA7FB48}">
      <dgm:prSet/>
      <dgm:spPr/>
      <dgm:t>
        <a:bodyPr/>
        <a:lstStyle/>
        <a:p>
          <a:endParaRPr lang="ru-RU"/>
        </a:p>
      </dgm:t>
    </dgm:pt>
    <dgm:pt modelId="{4FBACBAE-7714-4031-B043-379341085D90}">
      <dgm:prSet/>
      <dgm:spPr/>
      <dgm:t>
        <a:bodyPr/>
        <a:lstStyle/>
        <a:p>
          <a:pPr rtl="0"/>
          <a:r>
            <a:rPr lang="ru-RU" b="0" i="0" baseline="0" dirty="0" err="1" smtClean="0"/>
            <a:t>Мозайка</a:t>
          </a:r>
          <a:r>
            <a:rPr lang="ru-RU" b="0" i="0" baseline="0" dirty="0" smtClean="0"/>
            <a:t>.</a:t>
          </a:r>
          <a:endParaRPr lang="ru-RU" b="0" i="0" baseline="0" dirty="0"/>
        </a:p>
      </dgm:t>
    </dgm:pt>
    <dgm:pt modelId="{64D20209-2470-4F8B-8C18-241BF60EFDFA}" type="parTrans" cxnId="{E305F7C1-2FCA-42BA-A488-C8FCA7B1D394}">
      <dgm:prSet/>
      <dgm:spPr/>
      <dgm:t>
        <a:bodyPr/>
        <a:lstStyle/>
        <a:p>
          <a:endParaRPr lang="ru-RU"/>
        </a:p>
      </dgm:t>
    </dgm:pt>
    <dgm:pt modelId="{A8806D5F-EAEF-405D-9243-E2779BC3E61E}" type="sibTrans" cxnId="{E305F7C1-2FCA-42BA-A488-C8FCA7B1D394}">
      <dgm:prSet/>
      <dgm:spPr/>
      <dgm:t>
        <a:bodyPr/>
        <a:lstStyle/>
        <a:p>
          <a:endParaRPr lang="ru-RU"/>
        </a:p>
      </dgm:t>
    </dgm:pt>
    <dgm:pt modelId="{6ABD6BA5-9CAF-424A-BE93-9F27B8AE7B0A}">
      <dgm:prSet/>
      <dgm:spPr/>
      <dgm:t>
        <a:bodyPr/>
        <a:lstStyle/>
        <a:p>
          <a:pPr rtl="0"/>
          <a:r>
            <a:rPr lang="ru-RU" b="0" i="0" baseline="0" dirty="0" smtClean="0"/>
            <a:t>Матрешка.</a:t>
          </a:r>
          <a:endParaRPr lang="ru-RU" b="0" i="0" baseline="0" dirty="0"/>
        </a:p>
      </dgm:t>
    </dgm:pt>
    <dgm:pt modelId="{92A0DFB5-EE9A-4DAE-AA1E-450915F1F129}" type="parTrans" cxnId="{12ADCF87-6BE6-46AE-BA63-270887249490}">
      <dgm:prSet/>
      <dgm:spPr/>
      <dgm:t>
        <a:bodyPr/>
        <a:lstStyle/>
        <a:p>
          <a:endParaRPr lang="ru-RU"/>
        </a:p>
      </dgm:t>
    </dgm:pt>
    <dgm:pt modelId="{7D384206-DF43-452C-8D69-00D0A73D2AA5}" type="sibTrans" cxnId="{12ADCF87-6BE6-46AE-BA63-270887249490}">
      <dgm:prSet/>
      <dgm:spPr/>
      <dgm:t>
        <a:bodyPr/>
        <a:lstStyle/>
        <a:p>
          <a:endParaRPr lang="ru-RU"/>
        </a:p>
      </dgm:t>
    </dgm:pt>
    <dgm:pt modelId="{6D1308E6-F4A2-4A4D-9644-BE70825D88BD}">
      <dgm:prSet/>
      <dgm:spPr/>
      <dgm:t>
        <a:bodyPr/>
        <a:lstStyle/>
        <a:p>
          <a:pPr rtl="0"/>
          <a:r>
            <a:rPr lang="ru-RU" b="0" i="0" baseline="0" dirty="0" smtClean="0"/>
            <a:t>Лото.</a:t>
          </a:r>
          <a:endParaRPr lang="ru-RU" b="0" i="0" baseline="0" dirty="0"/>
        </a:p>
      </dgm:t>
    </dgm:pt>
    <dgm:pt modelId="{22F1F6E9-9303-4EE6-A597-67467665C932}" type="parTrans" cxnId="{63555051-F27B-484D-B085-20FB91B55867}">
      <dgm:prSet/>
      <dgm:spPr/>
      <dgm:t>
        <a:bodyPr/>
        <a:lstStyle/>
        <a:p>
          <a:endParaRPr lang="ru-RU"/>
        </a:p>
      </dgm:t>
    </dgm:pt>
    <dgm:pt modelId="{C80BC195-F445-445E-AF70-EDFD4F17C585}" type="sibTrans" cxnId="{63555051-F27B-484D-B085-20FB91B55867}">
      <dgm:prSet/>
      <dgm:spPr/>
      <dgm:t>
        <a:bodyPr/>
        <a:lstStyle/>
        <a:p>
          <a:endParaRPr lang="ru-RU"/>
        </a:p>
      </dgm:t>
    </dgm:pt>
    <dgm:pt modelId="{41EFDB1C-5574-463A-85BD-412923EAC6F2}">
      <dgm:prSet/>
      <dgm:spPr/>
      <dgm:t>
        <a:bodyPr/>
        <a:lstStyle/>
        <a:p>
          <a:pPr rtl="0"/>
          <a:r>
            <a:rPr lang="ru-RU" b="0" i="0" baseline="0" dirty="0" smtClean="0"/>
            <a:t>Домино.</a:t>
          </a:r>
          <a:endParaRPr lang="ru-RU" b="0" i="0" baseline="0" dirty="0"/>
        </a:p>
      </dgm:t>
    </dgm:pt>
    <dgm:pt modelId="{E58058CF-BF04-4712-A762-DAA0A8114846}" type="parTrans" cxnId="{A03126E6-6F0B-4F04-AE61-B9A5EC9E4FED}">
      <dgm:prSet/>
      <dgm:spPr/>
      <dgm:t>
        <a:bodyPr/>
        <a:lstStyle/>
        <a:p>
          <a:endParaRPr lang="ru-RU"/>
        </a:p>
      </dgm:t>
    </dgm:pt>
    <dgm:pt modelId="{ACA91B2E-0C9B-4FB5-9F97-DDBE75EA1A2A}" type="sibTrans" cxnId="{A03126E6-6F0B-4F04-AE61-B9A5EC9E4FED}">
      <dgm:prSet/>
      <dgm:spPr/>
      <dgm:t>
        <a:bodyPr/>
        <a:lstStyle/>
        <a:p>
          <a:endParaRPr lang="ru-RU"/>
        </a:p>
      </dgm:t>
    </dgm:pt>
    <dgm:pt modelId="{CE752A7E-047E-43AC-A458-FCC10BC0338D}">
      <dgm:prSet/>
      <dgm:spPr/>
      <dgm:t>
        <a:bodyPr/>
        <a:lstStyle/>
        <a:p>
          <a:pPr rtl="0"/>
          <a:r>
            <a:rPr lang="ru-RU" b="0" i="0" baseline="0" dirty="0" smtClean="0"/>
            <a:t>Игры- вкладыши.</a:t>
          </a:r>
          <a:endParaRPr lang="ru-RU" b="0" i="0" baseline="0" dirty="0"/>
        </a:p>
      </dgm:t>
    </dgm:pt>
    <dgm:pt modelId="{ED1C133A-624F-4386-AD4F-5FBEFD7BB201}" type="parTrans" cxnId="{30C06EDC-A6AC-41B6-9ADC-10C7886D6861}">
      <dgm:prSet/>
      <dgm:spPr/>
      <dgm:t>
        <a:bodyPr/>
        <a:lstStyle/>
        <a:p>
          <a:endParaRPr lang="ru-RU"/>
        </a:p>
      </dgm:t>
    </dgm:pt>
    <dgm:pt modelId="{A8AA3D2B-1B05-4BBD-80F0-D745D0B35D9E}" type="sibTrans" cxnId="{30C06EDC-A6AC-41B6-9ADC-10C7886D6861}">
      <dgm:prSet/>
      <dgm:spPr/>
      <dgm:t>
        <a:bodyPr/>
        <a:lstStyle/>
        <a:p>
          <a:endParaRPr lang="ru-RU"/>
        </a:p>
      </dgm:t>
    </dgm:pt>
    <dgm:pt modelId="{22BE704D-DA8E-4EE8-95E1-FEED256857AE}">
      <dgm:prSet/>
      <dgm:spPr/>
      <dgm:t>
        <a:bodyPr/>
        <a:lstStyle/>
        <a:p>
          <a:pPr rtl="0"/>
          <a:r>
            <a:rPr lang="ru-RU" b="0" i="0" baseline="0" dirty="0" smtClean="0"/>
            <a:t>Д/и «Скрути ленточку».</a:t>
          </a:r>
          <a:endParaRPr lang="ru-RU" b="0" i="0" baseline="0" dirty="0"/>
        </a:p>
      </dgm:t>
    </dgm:pt>
    <dgm:pt modelId="{CEF540C8-9841-439D-B632-1C57B1716F5A}" type="parTrans" cxnId="{246DA200-9E5A-4E74-A58E-8D3030E5D0D7}">
      <dgm:prSet/>
      <dgm:spPr/>
      <dgm:t>
        <a:bodyPr/>
        <a:lstStyle/>
        <a:p>
          <a:endParaRPr lang="ru-RU"/>
        </a:p>
      </dgm:t>
    </dgm:pt>
    <dgm:pt modelId="{3AB41039-07FE-4760-B547-7DA3128DAC09}" type="sibTrans" cxnId="{246DA200-9E5A-4E74-A58E-8D3030E5D0D7}">
      <dgm:prSet/>
      <dgm:spPr/>
      <dgm:t>
        <a:bodyPr/>
        <a:lstStyle/>
        <a:p>
          <a:endParaRPr lang="ru-RU"/>
        </a:p>
      </dgm:t>
    </dgm:pt>
    <dgm:pt modelId="{1FF88BB1-AA4D-405A-8D78-811649E6E353}">
      <dgm:prSet/>
      <dgm:spPr/>
      <dgm:t>
        <a:bodyPr/>
        <a:lstStyle/>
        <a:p>
          <a:pPr rtl="0"/>
          <a:r>
            <a:rPr lang="ru-RU" b="0" i="0" baseline="0" dirty="0" smtClean="0"/>
            <a:t>Трафареты.</a:t>
          </a:r>
          <a:endParaRPr lang="ru-RU" b="0" i="0" baseline="0" dirty="0"/>
        </a:p>
      </dgm:t>
    </dgm:pt>
    <dgm:pt modelId="{BFA82A7B-C7F8-443B-BE89-C5F66E8AECD1}" type="parTrans" cxnId="{43618F37-BFF9-46A3-8CAC-80F34F1F1A7E}">
      <dgm:prSet/>
      <dgm:spPr/>
      <dgm:t>
        <a:bodyPr/>
        <a:lstStyle/>
        <a:p>
          <a:endParaRPr lang="ru-RU"/>
        </a:p>
      </dgm:t>
    </dgm:pt>
    <dgm:pt modelId="{22A8C4AB-30CD-4DED-831F-9105F7A51C8A}" type="sibTrans" cxnId="{43618F37-BFF9-46A3-8CAC-80F34F1F1A7E}">
      <dgm:prSet/>
      <dgm:spPr/>
      <dgm:t>
        <a:bodyPr/>
        <a:lstStyle/>
        <a:p>
          <a:endParaRPr lang="ru-RU"/>
        </a:p>
      </dgm:t>
    </dgm:pt>
    <dgm:pt modelId="{113B7DCC-01D7-4F96-9C34-F7D46ACBA562}">
      <dgm:prSet/>
      <dgm:spPr/>
      <dgm:t>
        <a:bodyPr/>
        <a:lstStyle/>
        <a:p>
          <a:pPr rtl="0"/>
          <a:r>
            <a:rPr lang="ru-RU" b="0" i="0" baseline="0" dirty="0" smtClean="0"/>
            <a:t>Шнуровки.</a:t>
          </a:r>
          <a:endParaRPr lang="ru-RU" b="0" i="0" baseline="0" dirty="0"/>
        </a:p>
      </dgm:t>
    </dgm:pt>
    <dgm:pt modelId="{200E52FE-9F4A-446D-9C8D-DC587865BECB}" type="parTrans" cxnId="{80533AA2-8D38-49BD-ACDB-15218B080CFB}">
      <dgm:prSet/>
      <dgm:spPr/>
      <dgm:t>
        <a:bodyPr/>
        <a:lstStyle/>
        <a:p>
          <a:endParaRPr lang="ru-RU"/>
        </a:p>
      </dgm:t>
    </dgm:pt>
    <dgm:pt modelId="{961492E7-C6C1-4E83-84CD-444BD892EBE2}" type="sibTrans" cxnId="{80533AA2-8D38-49BD-ACDB-15218B080CFB}">
      <dgm:prSet/>
      <dgm:spPr/>
      <dgm:t>
        <a:bodyPr/>
        <a:lstStyle/>
        <a:p>
          <a:endParaRPr lang="ru-RU"/>
        </a:p>
      </dgm:t>
    </dgm:pt>
    <dgm:pt modelId="{9CCABD6A-7479-4D57-A1F2-DB80F9D725FF}">
      <dgm:prSet/>
      <dgm:spPr/>
      <dgm:t>
        <a:bodyPr/>
        <a:lstStyle/>
        <a:p>
          <a:pPr rtl="0"/>
          <a:r>
            <a:rPr lang="ru-RU" b="0" i="0" baseline="0" dirty="0" smtClean="0"/>
            <a:t>Развивающие кубики.</a:t>
          </a:r>
          <a:endParaRPr lang="ru-RU" b="0" i="0" baseline="0" dirty="0"/>
        </a:p>
      </dgm:t>
    </dgm:pt>
    <dgm:pt modelId="{FEA2AE2D-141D-45E7-B1AC-5FBEF0198E90}" type="parTrans" cxnId="{63A28E09-DCF2-48CA-A094-0FDE41547B86}">
      <dgm:prSet/>
      <dgm:spPr/>
      <dgm:t>
        <a:bodyPr/>
        <a:lstStyle/>
        <a:p>
          <a:endParaRPr lang="ru-RU"/>
        </a:p>
      </dgm:t>
    </dgm:pt>
    <dgm:pt modelId="{46705E40-8531-4DBC-A861-A84AC269836A}" type="sibTrans" cxnId="{63A28E09-DCF2-48CA-A094-0FDE41547B86}">
      <dgm:prSet/>
      <dgm:spPr/>
      <dgm:t>
        <a:bodyPr/>
        <a:lstStyle/>
        <a:p>
          <a:endParaRPr lang="ru-RU"/>
        </a:p>
      </dgm:t>
    </dgm:pt>
    <dgm:pt modelId="{05EE4C6A-FF0B-4F28-85BD-CE3850DDF2B9}">
      <dgm:prSet/>
      <dgm:spPr/>
      <dgm:t>
        <a:bodyPr/>
        <a:lstStyle/>
        <a:p>
          <a:pPr rtl="0"/>
          <a:r>
            <a:rPr lang="ru-RU" b="0" i="0" baseline="0" dirty="0" smtClean="0"/>
            <a:t>Элементы </a:t>
          </a:r>
          <a:r>
            <a:rPr lang="ru-RU" b="0" i="0" baseline="0" dirty="0" err="1" smtClean="0"/>
            <a:t>крупотерапии</a:t>
          </a:r>
          <a:r>
            <a:rPr lang="ru-RU" b="0" i="0" baseline="0" dirty="0" smtClean="0"/>
            <a:t>. </a:t>
          </a:r>
          <a:endParaRPr lang="ru-RU" b="0" i="0" baseline="0" dirty="0"/>
        </a:p>
      </dgm:t>
    </dgm:pt>
    <dgm:pt modelId="{70056561-0AA5-4E77-BC72-2F989FC946E6}" type="parTrans" cxnId="{74DAB9A5-91C9-47C7-9A03-BD40240DF9D4}">
      <dgm:prSet/>
      <dgm:spPr/>
      <dgm:t>
        <a:bodyPr/>
        <a:lstStyle/>
        <a:p>
          <a:endParaRPr lang="ru-RU"/>
        </a:p>
      </dgm:t>
    </dgm:pt>
    <dgm:pt modelId="{E2176858-2080-4154-835A-92427CFA6B16}" type="sibTrans" cxnId="{74DAB9A5-91C9-47C7-9A03-BD40240DF9D4}">
      <dgm:prSet/>
      <dgm:spPr/>
      <dgm:t>
        <a:bodyPr/>
        <a:lstStyle/>
        <a:p>
          <a:endParaRPr lang="ru-RU"/>
        </a:p>
      </dgm:t>
    </dgm:pt>
    <dgm:pt modelId="{23E54DCE-6036-4126-85FA-00227133D53D}">
      <dgm:prSet/>
      <dgm:spPr/>
      <dgm:t>
        <a:bodyPr/>
        <a:lstStyle/>
        <a:p>
          <a:pPr rtl="0"/>
          <a:r>
            <a:rPr lang="ru-RU" b="0" i="0" baseline="0" dirty="0" smtClean="0"/>
            <a:t>Шашки. </a:t>
          </a:r>
          <a:endParaRPr lang="ru-RU" b="0" i="0" baseline="0" dirty="0"/>
        </a:p>
      </dgm:t>
    </dgm:pt>
    <dgm:pt modelId="{1EF67F9C-4ACC-4285-8A79-6C350696E96A}" type="parTrans" cxnId="{D03E1CEE-57AB-4018-B612-B004EF110416}">
      <dgm:prSet/>
      <dgm:spPr/>
      <dgm:t>
        <a:bodyPr/>
        <a:lstStyle/>
        <a:p>
          <a:endParaRPr lang="ru-RU"/>
        </a:p>
      </dgm:t>
    </dgm:pt>
    <dgm:pt modelId="{B82219E9-02DA-4F6E-BC31-8C2BC0F34D5B}" type="sibTrans" cxnId="{D03E1CEE-57AB-4018-B612-B004EF110416}">
      <dgm:prSet/>
      <dgm:spPr/>
      <dgm:t>
        <a:bodyPr/>
        <a:lstStyle/>
        <a:p>
          <a:endParaRPr lang="ru-RU"/>
        </a:p>
      </dgm:t>
    </dgm:pt>
    <dgm:pt modelId="{EFB776CF-83F2-47E3-ADA6-0E324AD7FAAE}">
      <dgm:prSet/>
      <dgm:spPr/>
      <dgm:t>
        <a:bodyPr/>
        <a:lstStyle/>
        <a:p>
          <a:pPr rtl="0"/>
          <a:r>
            <a:rPr lang="ru-RU" b="0" i="0" baseline="0" dirty="0" smtClean="0"/>
            <a:t>Математическое пособие.</a:t>
          </a:r>
          <a:endParaRPr lang="ru-RU" b="0" i="0" baseline="0" dirty="0"/>
        </a:p>
      </dgm:t>
    </dgm:pt>
    <dgm:pt modelId="{127C3320-1786-46A3-97E4-F6F72517F434}" type="parTrans" cxnId="{4320AEC1-ECD6-417F-98B2-B252B106153B}">
      <dgm:prSet/>
      <dgm:spPr/>
      <dgm:t>
        <a:bodyPr/>
        <a:lstStyle/>
        <a:p>
          <a:endParaRPr lang="ru-RU"/>
        </a:p>
      </dgm:t>
    </dgm:pt>
    <dgm:pt modelId="{3BC3A222-2C95-409F-8F6A-032BEA2FB842}" type="sibTrans" cxnId="{4320AEC1-ECD6-417F-98B2-B252B106153B}">
      <dgm:prSet/>
      <dgm:spPr/>
      <dgm:t>
        <a:bodyPr/>
        <a:lstStyle/>
        <a:p>
          <a:endParaRPr lang="ru-RU"/>
        </a:p>
      </dgm:t>
    </dgm:pt>
    <dgm:pt modelId="{4C731E8F-99F5-4F23-938C-DE1EA326F149}">
      <dgm:prSet/>
      <dgm:spPr/>
      <dgm:t>
        <a:bodyPr/>
        <a:lstStyle/>
        <a:p>
          <a:pPr rtl="0"/>
          <a:r>
            <a:rPr lang="ru-RU" b="0" i="0" baseline="0" dirty="0" smtClean="0"/>
            <a:t>Разрезные картинки.</a:t>
          </a:r>
          <a:endParaRPr lang="ru-RU" b="0" i="0" baseline="0" dirty="0"/>
        </a:p>
      </dgm:t>
    </dgm:pt>
    <dgm:pt modelId="{847B9F6F-1A20-4DF5-9F7E-1DD517CF181E}" type="parTrans" cxnId="{C4BE673F-8F55-4040-80D6-96A08B0C63FE}">
      <dgm:prSet/>
      <dgm:spPr/>
      <dgm:t>
        <a:bodyPr/>
        <a:lstStyle/>
        <a:p>
          <a:endParaRPr lang="ru-RU"/>
        </a:p>
      </dgm:t>
    </dgm:pt>
    <dgm:pt modelId="{D53FBDC9-C5B6-491A-B217-D42A8163FB40}" type="sibTrans" cxnId="{C4BE673F-8F55-4040-80D6-96A08B0C63FE}">
      <dgm:prSet/>
      <dgm:spPr/>
      <dgm:t>
        <a:bodyPr/>
        <a:lstStyle/>
        <a:p>
          <a:endParaRPr lang="ru-RU"/>
        </a:p>
      </dgm:t>
    </dgm:pt>
    <dgm:pt modelId="{8A5E5CF5-C227-453B-99B5-5B86D56D3456}">
      <dgm:prSet/>
      <dgm:spPr/>
      <dgm:t>
        <a:bodyPr/>
        <a:lstStyle/>
        <a:p>
          <a:pPr rtl="0"/>
          <a:r>
            <a:rPr lang="ru-RU" b="0" i="0" baseline="0" dirty="0" smtClean="0"/>
            <a:t>Д/и «Профессии».</a:t>
          </a:r>
          <a:endParaRPr lang="ru-RU" b="0" i="0" baseline="0" dirty="0"/>
        </a:p>
      </dgm:t>
    </dgm:pt>
    <dgm:pt modelId="{13178B69-6FEE-4384-83E0-F09F029ECEB6}" type="parTrans" cxnId="{7DD5EADA-FC6F-4EC8-B770-11F68D8FF36F}">
      <dgm:prSet/>
      <dgm:spPr/>
      <dgm:t>
        <a:bodyPr/>
        <a:lstStyle/>
        <a:p>
          <a:endParaRPr lang="ru-RU"/>
        </a:p>
      </dgm:t>
    </dgm:pt>
    <dgm:pt modelId="{9C9CFA79-B9E9-4F8E-91E0-C3DD538CE2D2}" type="sibTrans" cxnId="{7DD5EADA-FC6F-4EC8-B770-11F68D8FF36F}">
      <dgm:prSet/>
      <dgm:spPr/>
      <dgm:t>
        <a:bodyPr/>
        <a:lstStyle/>
        <a:p>
          <a:endParaRPr lang="ru-RU"/>
        </a:p>
      </dgm:t>
    </dgm:pt>
    <dgm:pt modelId="{60B65900-D234-4D86-8CE9-21D7EF1234EA}">
      <dgm:prSet/>
      <dgm:spPr/>
      <dgm:t>
        <a:bodyPr/>
        <a:lstStyle/>
        <a:p>
          <a:pPr rtl="0"/>
          <a:r>
            <a:rPr lang="ru-RU" b="0" i="0" baseline="0" dirty="0" smtClean="0"/>
            <a:t>Лабиринт на магните.</a:t>
          </a:r>
          <a:endParaRPr lang="ru-RU" b="0" i="0" baseline="0" dirty="0"/>
        </a:p>
      </dgm:t>
    </dgm:pt>
    <dgm:pt modelId="{85E517DF-7ACB-470B-A615-21AD8C39FBD0}" type="parTrans" cxnId="{035B03CA-B45C-4DA3-8361-C68A7B28D88B}">
      <dgm:prSet/>
      <dgm:spPr/>
      <dgm:t>
        <a:bodyPr/>
        <a:lstStyle/>
        <a:p>
          <a:endParaRPr lang="ru-RU"/>
        </a:p>
      </dgm:t>
    </dgm:pt>
    <dgm:pt modelId="{7CF6371B-6415-4FC8-8126-FDE3C441B1F1}" type="sibTrans" cxnId="{035B03CA-B45C-4DA3-8361-C68A7B28D88B}">
      <dgm:prSet/>
      <dgm:spPr/>
      <dgm:t>
        <a:bodyPr/>
        <a:lstStyle/>
        <a:p>
          <a:endParaRPr lang="ru-RU"/>
        </a:p>
      </dgm:t>
    </dgm:pt>
    <dgm:pt modelId="{515D9A6E-B28B-4D42-B24E-13B93975CC10}" type="pres">
      <dgm:prSet presAssocID="{C69696A1-5F2E-4646-96B3-0B27CE88B9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8D3D6A-9026-4195-89EA-1ECF203425DF}" type="pres">
      <dgm:prSet presAssocID="{27449498-B57C-4DA0-ADD9-D4CA6336140D}" presName="parentText" presStyleLbl="node1" presStyleIdx="0" presStyleCnt="19" custLinFactNeighborX="-6061" custLinFactNeighborY="-77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632BE-C1E7-4497-B8C9-C03378324999}" type="pres">
      <dgm:prSet presAssocID="{305FCE9B-7A15-4FEA-9A9E-09BB771B8F76}" presName="spacer" presStyleCnt="0"/>
      <dgm:spPr/>
    </dgm:pt>
    <dgm:pt modelId="{CCC1060E-5C22-4FA2-8813-2DF30D868171}" type="pres">
      <dgm:prSet presAssocID="{00198C46-70F5-4490-AD89-7DD1F914796E}" presName="parentText" presStyleLbl="node1" presStyleIdx="1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CCB5F-BEB6-4F88-B0E8-1A4BD69BFF8E}" type="pres">
      <dgm:prSet presAssocID="{604E20FA-40A6-4DCD-8889-A86FCFFACE2E}" presName="spacer" presStyleCnt="0"/>
      <dgm:spPr/>
    </dgm:pt>
    <dgm:pt modelId="{246D5EB7-44AF-4ADE-9CA8-31040FEE8CDB}" type="pres">
      <dgm:prSet presAssocID="{4F9BE63B-244C-48C5-9122-ED59175636CA}" presName="parentText" presStyleLbl="node1" presStyleIdx="2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19FF4A-25C4-45EC-B230-703D35C2BDFA}" type="pres">
      <dgm:prSet presAssocID="{F8429502-ED13-4D66-B462-47B0E92E1811}" presName="spacer" presStyleCnt="0"/>
      <dgm:spPr/>
    </dgm:pt>
    <dgm:pt modelId="{0C0DF79B-6117-47F5-92B0-B38C6E0A5971}" type="pres">
      <dgm:prSet presAssocID="{D049EF46-4D1B-45E0-A5CC-6EE187091079}" presName="parentText" presStyleLbl="node1" presStyleIdx="3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05587-0009-4DFD-AF97-FE6BF43131D7}" type="pres">
      <dgm:prSet presAssocID="{6B59AD4D-EDB7-4FCF-BEA0-87B219FEF949}" presName="spacer" presStyleCnt="0"/>
      <dgm:spPr/>
    </dgm:pt>
    <dgm:pt modelId="{F8A3A488-CB7E-4B03-A6D3-A51897174DBC}" type="pres">
      <dgm:prSet presAssocID="{4FBACBAE-7714-4031-B043-379341085D90}" presName="parentText" presStyleLbl="node1" presStyleIdx="4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75662-30DD-4F89-AB07-E6BCE34080AF}" type="pres">
      <dgm:prSet presAssocID="{A8806D5F-EAEF-405D-9243-E2779BC3E61E}" presName="spacer" presStyleCnt="0"/>
      <dgm:spPr/>
    </dgm:pt>
    <dgm:pt modelId="{52FDABDA-58E3-41E2-BDF2-C5E31CDF7BF0}" type="pres">
      <dgm:prSet presAssocID="{6ABD6BA5-9CAF-424A-BE93-9F27B8AE7B0A}" presName="parentText" presStyleLbl="node1" presStyleIdx="5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445D8-338A-48D1-990C-4430A157D1B9}" type="pres">
      <dgm:prSet presAssocID="{7D384206-DF43-452C-8D69-00D0A73D2AA5}" presName="spacer" presStyleCnt="0"/>
      <dgm:spPr/>
    </dgm:pt>
    <dgm:pt modelId="{88E60B9F-792F-449C-AA73-3A81EE9BF372}" type="pres">
      <dgm:prSet presAssocID="{6D1308E6-F4A2-4A4D-9644-BE70825D88BD}" presName="parentText" presStyleLbl="node1" presStyleIdx="6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4C03C-D8F1-4903-AAAE-BA5E27A3C558}" type="pres">
      <dgm:prSet presAssocID="{C80BC195-F445-445E-AF70-EDFD4F17C585}" presName="spacer" presStyleCnt="0"/>
      <dgm:spPr/>
    </dgm:pt>
    <dgm:pt modelId="{A07CCC07-6A34-4D81-91DC-EA2C4B801B9C}" type="pres">
      <dgm:prSet presAssocID="{41EFDB1C-5574-463A-85BD-412923EAC6F2}" presName="parentText" presStyleLbl="node1" presStyleIdx="7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446A3-8101-4AA7-A771-D507B3C64C2C}" type="pres">
      <dgm:prSet presAssocID="{ACA91B2E-0C9B-4FB5-9F97-DDBE75EA1A2A}" presName="spacer" presStyleCnt="0"/>
      <dgm:spPr/>
    </dgm:pt>
    <dgm:pt modelId="{F15EF3BD-A8BE-47EB-A828-997C81DB11BD}" type="pres">
      <dgm:prSet presAssocID="{CE752A7E-047E-43AC-A458-FCC10BC0338D}" presName="parentText" presStyleLbl="node1" presStyleIdx="8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DAAE4-39C9-47B7-A682-D7895D8107D0}" type="pres">
      <dgm:prSet presAssocID="{A8AA3D2B-1B05-4BBD-80F0-D745D0B35D9E}" presName="spacer" presStyleCnt="0"/>
      <dgm:spPr/>
    </dgm:pt>
    <dgm:pt modelId="{DE15ED65-455D-4C45-B85B-314AF0A54B78}" type="pres">
      <dgm:prSet presAssocID="{22BE704D-DA8E-4EE8-95E1-FEED256857AE}" presName="parentText" presStyleLbl="node1" presStyleIdx="9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3F3C1-8717-46B0-A0E0-3CD35B416919}" type="pres">
      <dgm:prSet presAssocID="{3AB41039-07FE-4760-B547-7DA3128DAC09}" presName="spacer" presStyleCnt="0"/>
      <dgm:spPr/>
    </dgm:pt>
    <dgm:pt modelId="{422A5210-1A99-4537-BE51-8F9174A25871}" type="pres">
      <dgm:prSet presAssocID="{1FF88BB1-AA4D-405A-8D78-811649E6E353}" presName="parentText" presStyleLbl="node1" presStyleIdx="10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0A430-D8FF-46C6-B20E-FEB9E64D0693}" type="pres">
      <dgm:prSet presAssocID="{22A8C4AB-30CD-4DED-831F-9105F7A51C8A}" presName="spacer" presStyleCnt="0"/>
      <dgm:spPr/>
    </dgm:pt>
    <dgm:pt modelId="{36414BA9-22CA-4404-A53D-0839D0299A66}" type="pres">
      <dgm:prSet presAssocID="{113B7DCC-01D7-4F96-9C34-F7D46ACBA562}" presName="parentText" presStyleLbl="node1" presStyleIdx="11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95AD8-53F8-46A6-94A3-3DC65C486AD2}" type="pres">
      <dgm:prSet presAssocID="{961492E7-C6C1-4E83-84CD-444BD892EBE2}" presName="spacer" presStyleCnt="0"/>
      <dgm:spPr/>
    </dgm:pt>
    <dgm:pt modelId="{C0742DE9-15A7-4782-8401-A1838485B2C1}" type="pres">
      <dgm:prSet presAssocID="{9CCABD6A-7479-4D57-A1F2-DB80F9D725FF}" presName="parentText" presStyleLbl="node1" presStyleIdx="12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E6EE0-AFC8-4511-B201-3DDF4D962FEB}" type="pres">
      <dgm:prSet presAssocID="{46705E40-8531-4DBC-A861-A84AC269836A}" presName="spacer" presStyleCnt="0"/>
      <dgm:spPr/>
    </dgm:pt>
    <dgm:pt modelId="{EB1F42EF-84FE-44EA-9B54-7663B575909E}" type="pres">
      <dgm:prSet presAssocID="{05EE4C6A-FF0B-4F28-85BD-CE3850DDF2B9}" presName="parentText" presStyleLbl="node1" presStyleIdx="13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A5572-D0EB-49EF-898F-F1F75CECDAC3}" type="pres">
      <dgm:prSet presAssocID="{E2176858-2080-4154-835A-92427CFA6B16}" presName="spacer" presStyleCnt="0"/>
      <dgm:spPr/>
    </dgm:pt>
    <dgm:pt modelId="{104FD977-84F1-4BC6-9FB9-0011C7C28AE0}" type="pres">
      <dgm:prSet presAssocID="{23E54DCE-6036-4126-85FA-00227133D53D}" presName="parentText" presStyleLbl="node1" presStyleIdx="14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D2030-F8FE-4524-AF39-863C956C0E7B}" type="pres">
      <dgm:prSet presAssocID="{B82219E9-02DA-4F6E-BC31-8C2BC0F34D5B}" presName="spacer" presStyleCnt="0"/>
      <dgm:spPr/>
    </dgm:pt>
    <dgm:pt modelId="{80A2540C-6FB9-4850-AED6-4A9D4D987AEC}" type="pres">
      <dgm:prSet presAssocID="{EFB776CF-83F2-47E3-ADA6-0E324AD7FAAE}" presName="parentText" presStyleLbl="node1" presStyleIdx="15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BF8F0-D7CE-4C44-B19D-AC02E5F1315B}" type="pres">
      <dgm:prSet presAssocID="{3BC3A222-2C95-409F-8F6A-032BEA2FB842}" presName="spacer" presStyleCnt="0"/>
      <dgm:spPr/>
    </dgm:pt>
    <dgm:pt modelId="{D1EC0A79-2850-4DE3-87A8-17F706FD45E8}" type="pres">
      <dgm:prSet presAssocID="{4C731E8F-99F5-4F23-938C-DE1EA326F149}" presName="parentText" presStyleLbl="node1" presStyleIdx="16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5E754-77F2-4D7E-9594-702E177687C4}" type="pres">
      <dgm:prSet presAssocID="{D53FBDC9-C5B6-491A-B217-D42A8163FB40}" presName="spacer" presStyleCnt="0"/>
      <dgm:spPr/>
    </dgm:pt>
    <dgm:pt modelId="{6BBE94DA-313A-4B9E-940B-915BA21AEC1E}" type="pres">
      <dgm:prSet presAssocID="{8A5E5CF5-C227-453B-99B5-5B86D56D3456}" presName="parentText" presStyleLbl="node1" presStyleIdx="17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86DF3-9EE6-4844-B983-7EBE2DD84BE1}" type="pres">
      <dgm:prSet presAssocID="{9C9CFA79-B9E9-4F8E-91E0-C3DD538CE2D2}" presName="spacer" presStyleCnt="0"/>
      <dgm:spPr/>
    </dgm:pt>
    <dgm:pt modelId="{11B5B6D8-0783-4820-9EF6-6C11C115894D}" type="pres">
      <dgm:prSet presAssocID="{60B65900-D234-4D86-8CE9-21D7EF1234EA}" presName="parentText" presStyleLbl="node1" presStyleIdx="18" presStyleCnt="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B098AB-CA8B-4911-9658-3491A57DEF71}" type="presOf" srcId="{6D1308E6-F4A2-4A4D-9644-BE70825D88BD}" destId="{88E60B9F-792F-449C-AA73-3A81EE9BF372}" srcOrd="0" destOrd="0" presId="urn:microsoft.com/office/officeart/2005/8/layout/vList2"/>
    <dgm:cxn modelId="{63555051-F27B-484D-B085-20FB91B55867}" srcId="{C69696A1-5F2E-4646-96B3-0B27CE88B93B}" destId="{6D1308E6-F4A2-4A4D-9644-BE70825D88BD}" srcOrd="6" destOrd="0" parTransId="{22F1F6E9-9303-4EE6-A597-67467665C932}" sibTransId="{C80BC195-F445-445E-AF70-EDFD4F17C585}"/>
    <dgm:cxn modelId="{0B038DC7-D97E-4D7E-B8F1-C5DF1728D3FC}" type="presOf" srcId="{22BE704D-DA8E-4EE8-95E1-FEED256857AE}" destId="{DE15ED65-455D-4C45-B85B-314AF0A54B78}" srcOrd="0" destOrd="0" presId="urn:microsoft.com/office/officeart/2005/8/layout/vList2"/>
    <dgm:cxn modelId="{53BD87EE-5553-4CFE-8D86-FD07BF3FACA8}" type="presOf" srcId="{6ABD6BA5-9CAF-424A-BE93-9F27B8AE7B0A}" destId="{52FDABDA-58E3-41E2-BDF2-C5E31CDF7BF0}" srcOrd="0" destOrd="0" presId="urn:microsoft.com/office/officeart/2005/8/layout/vList2"/>
    <dgm:cxn modelId="{4320AEC1-ECD6-417F-98B2-B252B106153B}" srcId="{C69696A1-5F2E-4646-96B3-0B27CE88B93B}" destId="{EFB776CF-83F2-47E3-ADA6-0E324AD7FAAE}" srcOrd="15" destOrd="0" parTransId="{127C3320-1786-46A3-97E4-F6F72517F434}" sibTransId="{3BC3A222-2C95-409F-8F6A-032BEA2FB842}"/>
    <dgm:cxn modelId="{05D4688E-2C9F-46DF-8C69-7BE5CCEC7391}" type="presOf" srcId="{CE752A7E-047E-43AC-A458-FCC10BC0338D}" destId="{F15EF3BD-A8BE-47EB-A828-997C81DB11BD}" srcOrd="0" destOrd="0" presId="urn:microsoft.com/office/officeart/2005/8/layout/vList2"/>
    <dgm:cxn modelId="{80533AA2-8D38-49BD-ACDB-15218B080CFB}" srcId="{C69696A1-5F2E-4646-96B3-0B27CE88B93B}" destId="{113B7DCC-01D7-4F96-9C34-F7D46ACBA562}" srcOrd="11" destOrd="0" parTransId="{200E52FE-9F4A-446D-9C8D-DC587865BECB}" sibTransId="{961492E7-C6C1-4E83-84CD-444BD892EBE2}"/>
    <dgm:cxn modelId="{63A28E09-DCF2-48CA-A094-0FDE41547B86}" srcId="{C69696A1-5F2E-4646-96B3-0B27CE88B93B}" destId="{9CCABD6A-7479-4D57-A1F2-DB80F9D725FF}" srcOrd="12" destOrd="0" parTransId="{FEA2AE2D-141D-45E7-B1AC-5FBEF0198E90}" sibTransId="{46705E40-8531-4DBC-A861-A84AC269836A}"/>
    <dgm:cxn modelId="{30C06EDC-A6AC-41B6-9ADC-10C7886D6861}" srcId="{C69696A1-5F2E-4646-96B3-0B27CE88B93B}" destId="{CE752A7E-047E-43AC-A458-FCC10BC0338D}" srcOrd="8" destOrd="0" parTransId="{ED1C133A-624F-4386-AD4F-5FBEFD7BB201}" sibTransId="{A8AA3D2B-1B05-4BBD-80F0-D745D0B35D9E}"/>
    <dgm:cxn modelId="{B626EF14-3C08-4122-B898-1C22D93B2C3C}" type="presOf" srcId="{23E54DCE-6036-4126-85FA-00227133D53D}" destId="{104FD977-84F1-4BC6-9FB9-0011C7C28AE0}" srcOrd="0" destOrd="0" presId="urn:microsoft.com/office/officeart/2005/8/layout/vList2"/>
    <dgm:cxn modelId="{43618F37-BFF9-46A3-8CAC-80F34F1F1A7E}" srcId="{C69696A1-5F2E-4646-96B3-0B27CE88B93B}" destId="{1FF88BB1-AA4D-405A-8D78-811649E6E353}" srcOrd="10" destOrd="0" parTransId="{BFA82A7B-C7F8-443B-BE89-C5F66E8AECD1}" sibTransId="{22A8C4AB-30CD-4DED-831F-9105F7A51C8A}"/>
    <dgm:cxn modelId="{246DA200-9E5A-4E74-A58E-8D3030E5D0D7}" srcId="{C69696A1-5F2E-4646-96B3-0B27CE88B93B}" destId="{22BE704D-DA8E-4EE8-95E1-FEED256857AE}" srcOrd="9" destOrd="0" parTransId="{CEF540C8-9841-439D-B632-1C57B1716F5A}" sibTransId="{3AB41039-07FE-4760-B547-7DA3128DAC09}"/>
    <dgm:cxn modelId="{05F623DD-5B4C-420F-A3FF-D7E1101BAF12}" type="presOf" srcId="{05EE4C6A-FF0B-4F28-85BD-CE3850DDF2B9}" destId="{EB1F42EF-84FE-44EA-9B54-7663B575909E}" srcOrd="0" destOrd="0" presId="urn:microsoft.com/office/officeart/2005/8/layout/vList2"/>
    <dgm:cxn modelId="{D040E4F6-8133-4B14-8AFA-877C0D621820}" type="presOf" srcId="{8A5E5CF5-C227-453B-99B5-5B86D56D3456}" destId="{6BBE94DA-313A-4B9E-940B-915BA21AEC1E}" srcOrd="0" destOrd="0" presId="urn:microsoft.com/office/officeart/2005/8/layout/vList2"/>
    <dgm:cxn modelId="{1C46952F-FC38-47D0-9703-AE15ACAECABE}" type="presOf" srcId="{41EFDB1C-5574-463A-85BD-412923EAC6F2}" destId="{A07CCC07-6A34-4D81-91DC-EA2C4B801B9C}" srcOrd="0" destOrd="0" presId="urn:microsoft.com/office/officeart/2005/8/layout/vList2"/>
    <dgm:cxn modelId="{B2DF8121-2906-4DA7-AAF0-710D6FDEB80B}" srcId="{C69696A1-5F2E-4646-96B3-0B27CE88B93B}" destId="{00198C46-70F5-4490-AD89-7DD1F914796E}" srcOrd="1" destOrd="0" parTransId="{98463FF1-08FF-41E2-BA9F-DBC024DAA7C2}" sibTransId="{604E20FA-40A6-4DCD-8889-A86FCFFACE2E}"/>
    <dgm:cxn modelId="{035B03CA-B45C-4DA3-8361-C68A7B28D88B}" srcId="{C69696A1-5F2E-4646-96B3-0B27CE88B93B}" destId="{60B65900-D234-4D86-8CE9-21D7EF1234EA}" srcOrd="18" destOrd="0" parTransId="{85E517DF-7ACB-470B-A615-21AD8C39FBD0}" sibTransId="{7CF6371B-6415-4FC8-8126-FDE3C441B1F1}"/>
    <dgm:cxn modelId="{E305F7C1-2FCA-42BA-A488-C8FCA7B1D394}" srcId="{C69696A1-5F2E-4646-96B3-0B27CE88B93B}" destId="{4FBACBAE-7714-4031-B043-379341085D90}" srcOrd="4" destOrd="0" parTransId="{64D20209-2470-4F8B-8C18-241BF60EFDFA}" sibTransId="{A8806D5F-EAEF-405D-9243-E2779BC3E61E}"/>
    <dgm:cxn modelId="{368B497C-0400-49AE-9F28-46D16A1BDF2F}" type="presOf" srcId="{4F9BE63B-244C-48C5-9122-ED59175636CA}" destId="{246D5EB7-44AF-4ADE-9CA8-31040FEE8CDB}" srcOrd="0" destOrd="0" presId="urn:microsoft.com/office/officeart/2005/8/layout/vList2"/>
    <dgm:cxn modelId="{26241A88-13C8-4BDF-AA02-9EDFDC0B2F8B}" type="presOf" srcId="{EFB776CF-83F2-47E3-ADA6-0E324AD7FAAE}" destId="{80A2540C-6FB9-4850-AED6-4A9D4D987AEC}" srcOrd="0" destOrd="0" presId="urn:microsoft.com/office/officeart/2005/8/layout/vList2"/>
    <dgm:cxn modelId="{F1568BE6-4458-4AFA-94C7-8E3F5AA7FB48}" srcId="{C69696A1-5F2E-4646-96B3-0B27CE88B93B}" destId="{D049EF46-4D1B-45E0-A5CC-6EE187091079}" srcOrd="3" destOrd="0" parTransId="{7AE2CFE9-C102-4A24-9B8C-D64F426A9A26}" sibTransId="{6B59AD4D-EDB7-4FCF-BEA0-87B219FEF949}"/>
    <dgm:cxn modelId="{A03126E6-6F0B-4F04-AE61-B9A5EC9E4FED}" srcId="{C69696A1-5F2E-4646-96B3-0B27CE88B93B}" destId="{41EFDB1C-5574-463A-85BD-412923EAC6F2}" srcOrd="7" destOrd="0" parTransId="{E58058CF-BF04-4712-A762-DAA0A8114846}" sibTransId="{ACA91B2E-0C9B-4FB5-9F97-DDBE75EA1A2A}"/>
    <dgm:cxn modelId="{1C507A2D-11BD-4E3B-95AF-85691D5A77AB}" type="presOf" srcId="{D049EF46-4D1B-45E0-A5CC-6EE187091079}" destId="{0C0DF79B-6117-47F5-92B0-B38C6E0A5971}" srcOrd="0" destOrd="0" presId="urn:microsoft.com/office/officeart/2005/8/layout/vList2"/>
    <dgm:cxn modelId="{BA661889-3162-4C61-A392-0C9F7F8CD471}" type="presOf" srcId="{113B7DCC-01D7-4F96-9C34-F7D46ACBA562}" destId="{36414BA9-22CA-4404-A53D-0839D0299A66}" srcOrd="0" destOrd="0" presId="urn:microsoft.com/office/officeart/2005/8/layout/vList2"/>
    <dgm:cxn modelId="{A63B2AFE-4A72-4E5B-A606-43ECECF453E1}" type="presOf" srcId="{C69696A1-5F2E-4646-96B3-0B27CE88B93B}" destId="{515D9A6E-B28B-4D42-B24E-13B93975CC10}" srcOrd="0" destOrd="0" presId="urn:microsoft.com/office/officeart/2005/8/layout/vList2"/>
    <dgm:cxn modelId="{0369F4BD-49B6-4F9F-9EAC-A5F46B3618BC}" type="presOf" srcId="{1FF88BB1-AA4D-405A-8D78-811649E6E353}" destId="{422A5210-1A99-4537-BE51-8F9174A25871}" srcOrd="0" destOrd="0" presId="urn:microsoft.com/office/officeart/2005/8/layout/vList2"/>
    <dgm:cxn modelId="{7DD5EADA-FC6F-4EC8-B770-11F68D8FF36F}" srcId="{C69696A1-5F2E-4646-96B3-0B27CE88B93B}" destId="{8A5E5CF5-C227-453B-99B5-5B86D56D3456}" srcOrd="17" destOrd="0" parTransId="{13178B69-6FEE-4384-83E0-F09F029ECEB6}" sibTransId="{9C9CFA79-B9E9-4F8E-91E0-C3DD538CE2D2}"/>
    <dgm:cxn modelId="{A25E26AA-C688-4713-908A-C899F21C4B6C}" type="presOf" srcId="{4FBACBAE-7714-4031-B043-379341085D90}" destId="{F8A3A488-CB7E-4B03-A6D3-A51897174DBC}" srcOrd="0" destOrd="0" presId="urn:microsoft.com/office/officeart/2005/8/layout/vList2"/>
    <dgm:cxn modelId="{74DAB9A5-91C9-47C7-9A03-BD40240DF9D4}" srcId="{C69696A1-5F2E-4646-96B3-0B27CE88B93B}" destId="{05EE4C6A-FF0B-4F28-85BD-CE3850DDF2B9}" srcOrd="13" destOrd="0" parTransId="{70056561-0AA5-4E77-BC72-2F989FC946E6}" sibTransId="{E2176858-2080-4154-835A-92427CFA6B16}"/>
    <dgm:cxn modelId="{6292C9B4-E49D-42D8-84EF-1809D0D1B87F}" srcId="{C69696A1-5F2E-4646-96B3-0B27CE88B93B}" destId="{4F9BE63B-244C-48C5-9122-ED59175636CA}" srcOrd="2" destOrd="0" parTransId="{A0132ABD-9A41-4240-A5E0-B01AB73FA63E}" sibTransId="{F8429502-ED13-4D66-B462-47B0E92E1811}"/>
    <dgm:cxn modelId="{31770F6A-12B4-4B91-B352-96B9C7323CD2}" srcId="{C69696A1-5F2E-4646-96B3-0B27CE88B93B}" destId="{27449498-B57C-4DA0-ADD9-D4CA6336140D}" srcOrd="0" destOrd="0" parTransId="{7A676998-D63B-4899-AD14-0DBCE24437E2}" sibTransId="{305FCE9B-7A15-4FEA-9A9E-09BB771B8F76}"/>
    <dgm:cxn modelId="{D03E1CEE-57AB-4018-B612-B004EF110416}" srcId="{C69696A1-5F2E-4646-96B3-0B27CE88B93B}" destId="{23E54DCE-6036-4126-85FA-00227133D53D}" srcOrd="14" destOrd="0" parTransId="{1EF67F9C-4ACC-4285-8A79-6C350696E96A}" sibTransId="{B82219E9-02DA-4F6E-BC31-8C2BC0F34D5B}"/>
    <dgm:cxn modelId="{8091A3C2-E9F1-4704-A737-EBA10CFC5424}" type="presOf" srcId="{27449498-B57C-4DA0-ADD9-D4CA6336140D}" destId="{218D3D6A-9026-4195-89EA-1ECF203425DF}" srcOrd="0" destOrd="0" presId="urn:microsoft.com/office/officeart/2005/8/layout/vList2"/>
    <dgm:cxn modelId="{08DE68CC-A985-402D-A4E4-AD7D09ECD00E}" type="presOf" srcId="{4C731E8F-99F5-4F23-938C-DE1EA326F149}" destId="{D1EC0A79-2850-4DE3-87A8-17F706FD45E8}" srcOrd="0" destOrd="0" presId="urn:microsoft.com/office/officeart/2005/8/layout/vList2"/>
    <dgm:cxn modelId="{FCB6E0CE-007B-412C-A9B0-CC9070831FE5}" type="presOf" srcId="{00198C46-70F5-4490-AD89-7DD1F914796E}" destId="{CCC1060E-5C22-4FA2-8813-2DF30D868171}" srcOrd="0" destOrd="0" presId="urn:microsoft.com/office/officeart/2005/8/layout/vList2"/>
    <dgm:cxn modelId="{C4BE673F-8F55-4040-80D6-96A08B0C63FE}" srcId="{C69696A1-5F2E-4646-96B3-0B27CE88B93B}" destId="{4C731E8F-99F5-4F23-938C-DE1EA326F149}" srcOrd="16" destOrd="0" parTransId="{847B9F6F-1A20-4DF5-9F7E-1DD517CF181E}" sibTransId="{D53FBDC9-C5B6-491A-B217-D42A8163FB40}"/>
    <dgm:cxn modelId="{D469A211-9610-4A80-90A9-58BE3F1FE291}" type="presOf" srcId="{60B65900-D234-4D86-8CE9-21D7EF1234EA}" destId="{11B5B6D8-0783-4820-9EF6-6C11C115894D}" srcOrd="0" destOrd="0" presId="urn:microsoft.com/office/officeart/2005/8/layout/vList2"/>
    <dgm:cxn modelId="{46B1D5A6-F882-48B2-BE1D-70FEB3258B6E}" type="presOf" srcId="{9CCABD6A-7479-4D57-A1F2-DB80F9D725FF}" destId="{C0742DE9-15A7-4782-8401-A1838485B2C1}" srcOrd="0" destOrd="0" presId="urn:microsoft.com/office/officeart/2005/8/layout/vList2"/>
    <dgm:cxn modelId="{12ADCF87-6BE6-46AE-BA63-270887249490}" srcId="{C69696A1-5F2E-4646-96B3-0B27CE88B93B}" destId="{6ABD6BA5-9CAF-424A-BE93-9F27B8AE7B0A}" srcOrd="5" destOrd="0" parTransId="{92A0DFB5-EE9A-4DAE-AA1E-450915F1F129}" sibTransId="{7D384206-DF43-452C-8D69-00D0A73D2AA5}"/>
    <dgm:cxn modelId="{3403170F-19B3-4F1D-9749-5E656024F374}" type="presParOf" srcId="{515D9A6E-B28B-4D42-B24E-13B93975CC10}" destId="{218D3D6A-9026-4195-89EA-1ECF203425DF}" srcOrd="0" destOrd="0" presId="urn:microsoft.com/office/officeart/2005/8/layout/vList2"/>
    <dgm:cxn modelId="{7E2722BC-84F3-4FE1-903D-84EE1EB36DB3}" type="presParOf" srcId="{515D9A6E-B28B-4D42-B24E-13B93975CC10}" destId="{ED1632BE-C1E7-4497-B8C9-C03378324999}" srcOrd="1" destOrd="0" presId="urn:microsoft.com/office/officeart/2005/8/layout/vList2"/>
    <dgm:cxn modelId="{0EB9D707-470A-46E8-9E69-6591736F1732}" type="presParOf" srcId="{515D9A6E-B28B-4D42-B24E-13B93975CC10}" destId="{CCC1060E-5C22-4FA2-8813-2DF30D868171}" srcOrd="2" destOrd="0" presId="urn:microsoft.com/office/officeart/2005/8/layout/vList2"/>
    <dgm:cxn modelId="{7C5D604B-9C69-437B-A39D-67A4416959C8}" type="presParOf" srcId="{515D9A6E-B28B-4D42-B24E-13B93975CC10}" destId="{F51CCB5F-BEB6-4F88-B0E8-1A4BD69BFF8E}" srcOrd="3" destOrd="0" presId="urn:microsoft.com/office/officeart/2005/8/layout/vList2"/>
    <dgm:cxn modelId="{A892AC2A-8E49-49A0-8629-EF9FE8BE6F78}" type="presParOf" srcId="{515D9A6E-B28B-4D42-B24E-13B93975CC10}" destId="{246D5EB7-44AF-4ADE-9CA8-31040FEE8CDB}" srcOrd="4" destOrd="0" presId="urn:microsoft.com/office/officeart/2005/8/layout/vList2"/>
    <dgm:cxn modelId="{D6A9507C-3724-4EA6-AA0E-7A8E40236DBB}" type="presParOf" srcId="{515D9A6E-B28B-4D42-B24E-13B93975CC10}" destId="{1219FF4A-25C4-45EC-B230-703D35C2BDFA}" srcOrd="5" destOrd="0" presId="urn:microsoft.com/office/officeart/2005/8/layout/vList2"/>
    <dgm:cxn modelId="{F82B87EC-C0B2-4AA8-8DDA-ECD021A50A1B}" type="presParOf" srcId="{515D9A6E-B28B-4D42-B24E-13B93975CC10}" destId="{0C0DF79B-6117-47F5-92B0-B38C6E0A5971}" srcOrd="6" destOrd="0" presId="urn:microsoft.com/office/officeart/2005/8/layout/vList2"/>
    <dgm:cxn modelId="{D30573C2-54F6-4776-A31E-1BDA4F7D9E5C}" type="presParOf" srcId="{515D9A6E-B28B-4D42-B24E-13B93975CC10}" destId="{60405587-0009-4DFD-AF97-FE6BF43131D7}" srcOrd="7" destOrd="0" presId="urn:microsoft.com/office/officeart/2005/8/layout/vList2"/>
    <dgm:cxn modelId="{1E222383-A6EE-4020-83CF-01083652498B}" type="presParOf" srcId="{515D9A6E-B28B-4D42-B24E-13B93975CC10}" destId="{F8A3A488-CB7E-4B03-A6D3-A51897174DBC}" srcOrd="8" destOrd="0" presId="urn:microsoft.com/office/officeart/2005/8/layout/vList2"/>
    <dgm:cxn modelId="{7251AA0E-30B9-4980-A1F4-9CABD41AF552}" type="presParOf" srcId="{515D9A6E-B28B-4D42-B24E-13B93975CC10}" destId="{E7C75662-30DD-4F89-AB07-E6BCE34080AF}" srcOrd="9" destOrd="0" presId="urn:microsoft.com/office/officeart/2005/8/layout/vList2"/>
    <dgm:cxn modelId="{A1B27234-88CB-4135-83FA-FAA83090056E}" type="presParOf" srcId="{515D9A6E-B28B-4D42-B24E-13B93975CC10}" destId="{52FDABDA-58E3-41E2-BDF2-C5E31CDF7BF0}" srcOrd="10" destOrd="0" presId="urn:microsoft.com/office/officeart/2005/8/layout/vList2"/>
    <dgm:cxn modelId="{3028345C-21B6-49F1-9B9A-EBAF73A2C87D}" type="presParOf" srcId="{515D9A6E-B28B-4D42-B24E-13B93975CC10}" destId="{CFD445D8-338A-48D1-990C-4430A157D1B9}" srcOrd="11" destOrd="0" presId="urn:microsoft.com/office/officeart/2005/8/layout/vList2"/>
    <dgm:cxn modelId="{66C11C3D-9FB0-430E-83F5-293F0820E4E9}" type="presParOf" srcId="{515D9A6E-B28B-4D42-B24E-13B93975CC10}" destId="{88E60B9F-792F-449C-AA73-3A81EE9BF372}" srcOrd="12" destOrd="0" presId="urn:microsoft.com/office/officeart/2005/8/layout/vList2"/>
    <dgm:cxn modelId="{08A56260-7767-4974-930A-E16199D352E6}" type="presParOf" srcId="{515D9A6E-B28B-4D42-B24E-13B93975CC10}" destId="{3934C03C-D8F1-4903-AAAE-BA5E27A3C558}" srcOrd="13" destOrd="0" presId="urn:microsoft.com/office/officeart/2005/8/layout/vList2"/>
    <dgm:cxn modelId="{090E4098-4A2F-4A92-A29F-3C741C574DFB}" type="presParOf" srcId="{515D9A6E-B28B-4D42-B24E-13B93975CC10}" destId="{A07CCC07-6A34-4D81-91DC-EA2C4B801B9C}" srcOrd="14" destOrd="0" presId="urn:microsoft.com/office/officeart/2005/8/layout/vList2"/>
    <dgm:cxn modelId="{C2BD17F5-4822-4324-B0DC-422D97E937B3}" type="presParOf" srcId="{515D9A6E-B28B-4D42-B24E-13B93975CC10}" destId="{69C446A3-8101-4AA7-A771-D507B3C64C2C}" srcOrd="15" destOrd="0" presId="urn:microsoft.com/office/officeart/2005/8/layout/vList2"/>
    <dgm:cxn modelId="{D1DCC33F-4650-4B6C-9A4E-3EFADA32C82C}" type="presParOf" srcId="{515D9A6E-B28B-4D42-B24E-13B93975CC10}" destId="{F15EF3BD-A8BE-47EB-A828-997C81DB11BD}" srcOrd="16" destOrd="0" presId="urn:microsoft.com/office/officeart/2005/8/layout/vList2"/>
    <dgm:cxn modelId="{BA55BB69-4D27-4BA4-B3EA-D3615A90D475}" type="presParOf" srcId="{515D9A6E-B28B-4D42-B24E-13B93975CC10}" destId="{C34DAAE4-39C9-47B7-A682-D7895D8107D0}" srcOrd="17" destOrd="0" presId="urn:microsoft.com/office/officeart/2005/8/layout/vList2"/>
    <dgm:cxn modelId="{925413FC-DA89-4017-9884-B161C2896026}" type="presParOf" srcId="{515D9A6E-B28B-4D42-B24E-13B93975CC10}" destId="{DE15ED65-455D-4C45-B85B-314AF0A54B78}" srcOrd="18" destOrd="0" presId="urn:microsoft.com/office/officeart/2005/8/layout/vList2"/>
    <dgm:cxn modelId="{1A11216F-44A8-491D-B0E9-1983EE439671}" type="presParOf" srcId="{515D9A6E-B28B-4D42-B24E-13B93975CC10}" destId="{4D63F3C1-8717-46B0-A0E0-3CD35B416919}" srcOrd="19" destOrd="0" presId="urn:microsoft.com/office/officeart/2005/8/layout/vList2"/>
    <dgm:cxn modelId="{9A30AD35-C8D2-4277-8939-06D38A8AE379}" type="presParOf" srcId="{515D9A6E-B28B-4D42-B24E-13B93975CC10}" destId="{422A5210-1A99-4537-BE51-8F9174A25871}" srcOrd="20" destOrd="0" presId="urn:microsoft.com/office/officeart/2005/8/layout/vList2"/>
    <dgm:cxn modelId="{EF381896-022D-4DC5-802A-32F7A71553AF}" type="presParOf" srcId="{515D9A6E-B28B-4D42-B24E-13B93975CC10}" destId="{A370A430-D8FF-46C6-B20E-FEB9E64D0693}" srcOrd="21" destOrd="0" presId="urn:microsoft.com/office/officeart/2005/8/layout/vList2"/>
    <dgm:cxn modelId="{712CCB9B-9558-4CF9-ACC8-A2CD10C39A58}" type="presParOf" srcId="{515D9A6E-B28B-4D42-B24E-13B93975CC10}" destId="{36414BA9-22CA-4404-A53D-0839D0299A66}" srcOrd="22" destOrd="0" presId="urn:microsoft.com/office/officeart/2005/8/layout/vList2"/>
    <dgm:cxn modelId="{B3794BE9-63CD-4DE3-93AC-D67F5633B1F9}" type="presParOf" srcId="{515D9A6E-B28B-4D42-B24E-13B93975CC10}" destId="{DED95AD8-53F8-46A6-94A3-3DC65C486AD2}" srcOrd="23" destOrd="0" presId="urn:microsoft.com/office/officeart/2005/8/layout/vList2"/>
    <dgm:cxn modelId="{34B6842C-952A-463A-A60B-1FF66C2292A6}" type="presParOf" srcId="{515D9A6E-B28B-4D42-B24E-13B93975CC10}" destId="{C0742DE9-15A7-4782-8401-A1838485B2C1}" srcOrd="24" destOrd="0" presId="urn:microsoft.com/office/officeart/2005/8/layout/vList2"/>
    <dgm:cxn modelId="{95752074-1050-4EF3-82FA-DFD5A6D9B152}" type="presParOf" srcId="{515D9A6E-B28B-4D42-B24E-13B93975CC10}" destId="{933E6EE0-AFC8-4511-B201-3DDF4D962FEB}" srcOrd="25" destOrd="0" presId="urn:microsoft.com/office/officeart/2005/8/layout/vList2"/>
    <dgm:cxn modelId="{5FA9033F-C8F6-4FCF-AA38-AC937A5FA15E}" type="presParOf" srcId="{515D9A6E-B28B-4D42-B24E-13B93975CC10}" destId="{EB1F42EF-84FE-44EA-9B54-7663B575909E}" srcOrd="26" destOrd="0" presId="urn:microsoft.com/office/officeart/2005/8/layout/vList2"/>
    <dgm:cxn modelId="{AFF37364-C000-49A5-9C6A-919220FE9533}" type="presParOf" srcId="{515D9A6E-B28B-4D42-B24E-13B93975CC10}" destId="{A7FA5572-D0EB-49EF-898F-F1F75CECDAC3}" srcOrd="27" destOrd="0" presId="urn:microsoft.com/office/officeart/2005/8/layout/vList2"/>
    <dgm:cxn modelId="{891574F2-E6F0-4CBB-AA1E-897EEC0B12D4}" type="presParOf" srcId="{515D9A6E-B28B-4D42-B24E-13B93975CC10}" destId="{104FD977-84F1-4BC6-9FB9-0011C7C28AE0}" srcOrd="28" destOrd="0" presId="urn:microsoft.com/office/officeart/2005/8/layout/vList2"/>
    <dgm:cxn modelId="{E6922F21-75E3-4159-9FAB-17C5244A4673}" type="presParOf" srcId="{515D9A6E-B28B-4D42-B24E-13B93975CC10}" destId="{A1BD2030-F8FE-4524-AF39-863C956C0E7B}" srcOrd="29" destOrd="0" presId="urn:microsoft.com/office/officeart/2005/8/layout/vList2"/>
    <dgm:cxn modelId="{7C30FA61-980C-4291-B161-C16C97B3A5FE}" type="presParOf" srcId="{515D9A6E-B28B-4D42-B24E-13B93975CC10}" destId="{80A2540C-6FB9-4850-AED6-4A9D4D987AEC}" srcOrd="30" destOrd="0" presId="urn:microsoft.com/office/officeart/2005/8/layout/vList2"/>
    <dgm:cxn modelId="{2003E638-6930-4AD8-9373-0614288EB1DB}" type="presParOf" srcId="{515D9A6E-B28B-4D42-B24E-13B93975CC10}" destId="{F7FBF8F0-D7CE-4C44-B19D-AC02E5F1315B}" srcOrd="31" destOrd="0" presId="urn:microsoft.com/office/officeart/2005/8/layout/vList2"/>
    <dgm:cxn modelId="{6CD6DB15-318E-4915-8365-502D1A944B41}" type="presParOf" srcId="{515D9A6E-B28B-4D42-B24E-13B93975CC10}" destId="{D1EC0A79-2850-4DE3-87A8-17F706FD45E8}" srcOrd="32" destOrd="0" presId="urn:microsoft.com/office/officeart/2005/8/layout/vList2"/>
    <dgm:cxn modelId="{F9EDBD34-E22E-4FA6-B230-35029965334C}" type="presParOf" srcId="{515D9A6E-B28B-4D42-B24E-13B93975CC10}" destId="{3625E754-77F2-4D7E-9594-702E177687C4}" srcOrd="33" destOrd="0" presId="urn:microsoft.com/office/officeart/2005/8/layout/vList2"/>
    <dgm:cxn modelId="{668AAB5A-429E-43F3-8928-D60ACBA07754}" type="presParOf" srcId="{515D9A6E-B28B-4D42-B24E-13B93975CC10}" destId="{6BBE94DA-313A-4B9E-940B-915BA21AEC1E}" srcOrd="34" destOrd="0" presId="urn:microsoft.com/office/officeart/2005/8/layout/vList2"/>
    <dgm:cxn modelId="{4E408996-D6AD-4DAF-AE8E-62BAD04D17A7}" type="presParOf" srcId="{515D9A6E-B28B-4D42-B24E-13B93975CC10}" destId="{48B86DF3-9EE6-4844-B983-7EBE2DD84BE1}" srcOrd="35" destOrd="0" presId="urn:microsoft.com/office/officeart/2005/8/layout/vList2"/>
    <dgm:cxn modelId="{D6C944F8-7C14-48E5-ADDC-ADE30E0C6C5A}" type="presParOf" srcId="{515D9A6E-B28B-4D42-B24E-13B93975CC10}" destId="{11B5B6D8-0783-4820-9EF6-6C11C115894D}" srcOrd="3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09D237-AEFE-4B16-A059-3BF5169F55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A7DA8F7-9BD6-4A09-939F-E9C231A2D3E0}">
      <dgm:prSet/>
      <dgm:spPr/>
      <dgm:t>
        <a:bodyPr/>
        <a:lstStyle/>
        <a:p>
          <a:pPr algn="ctr" rtl="0"/>
          <a:r>
            <a:rPr lang="ru-RU" b="1" i="0" baseline="0" dirty="0" smtClean="0"/>
            <a:t>ЦЕНТР КОНСТРУИРОВАНИЯ</a:t>
          </a:r>
          <a:endParaRPr lang="ru-RU" b="0" i="0" baseline="0" dirty="0"/>
        </a:p>
      </dgm:t>
    </dgm:pt>
    <dgm:pt modelId="{51BD9390-0FA9-4BCC-9E97-8C4F63299832}" type="parTrans" cxnId="{E875E8B2-A8C7-43C0-BDC0-BBDB90C422A2}">
      <dgm:prSet/>
      <dgm:spPr/>
      <dgm:t>
        <a:bodyPr/>
        <a:lstStyle/>
        <a:p>
          <a:endParaRPr lang="ru-RU"/>
        </a:p>
      </dgm:t>
    </dgm:pt>
    <dgm:pt modelId="{6C12170B-09C6-4553-9FA6-B02DF6D789E9}" type="sibTrans" cxnId="{E875E8B2-A8C7-43C0-BDC0-BBDB90C422A2}">
      <dgm:prSet/>
      <dgm:spPr/>
      <dgm:t>
        <a:bodyPr/>
        <a:lstStyle/>
        <a:p>
          <a:endParaRPr lang="ru-RU"/>
        </a:p>
      </dgm:t>
    </dgm:pt>
    <dgm:pt modelId="{BB71E3DB-4165-4C32-99D2-A8FBF052BBA9}" type="pres">
      <dgm:prSet presAssocID="{7909D237-AEFE-4B16-A059-3BF5169F55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70C17D-D8EE-41BD-9E9B-CAF2BEC50649}" type="pres">
      <dgm:prSet presAssocID="{8A7DA8F7-9BD6-4A09-939F-E9C231A2D3E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634FD3-9638-47ED-A2CA-624BAE39BA1B}" type="presOf" srcId="{8A7DA8F7-9BD6-4A09-939F-E9C231A2D3E0}" destId="{3D70C17D-D8EE-41BD-9E9B-CAF2BEC50649}" srcOrd="0" destOrd="0" presId="urn:microsoft.com/office/officeart/2005/8/layout/vList2"/>
    <dgm:cxn modelId="{E875E8B2-A8C7-43C0-BDC0-BBDB90C422A2}" srcId="{7909D237-AEFE-4B16-A059-3BF5169F55B8}" destId="{8A7DA8F7-9BD6-4A09-939F-E9C231A2D3E0}" srcOrd="0" destOrd="0" parTransId="{51BD9390-0FA9-4BCC-9E97-8C4F63299832}" sibTransId="{6C12170B-09C6-4553-9FA6-B02DF6D789E9}"/>
    <dgm:cxn modelId="{B368D598-9214-4F4D-8B02-85CBF747CCD5}" type="presOf" srcId="{7909D237-AEFE-4B16-A059-3BF5169F55B8}" destId="{BB71E3DB-4165-4C32-99D2-A8FBF052BBA9}" srcOrd="0" destOrd="0" presId="urn:microsoft.com/office/officeart/2005/8/layout/vList2"/>
    <dgm:cxn modelId="{641C14DE-0CBE-4FDA-BCAD-7456E6A94864}" type="presParOf" srcId="{BB71E3DB-4165-4C32-99D2-A8FBF052BBA9}" destId="{3D70C17D-D8EE-41BD-9E9B-CAF2BEC506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64614E-522B-4C65-BE93-59CED35A58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B84E971-87B9-493D-B260-EAE7A9D98B6D}">
      <dgm:prSet/>
      <dgm:spPr/>
      <dgm:t>
        <a:bodyPr/>
        <a:lstStyle/>
        <a:p>
          <a:pPr rtl="0"/>
          <a:r>
            <a:rPr lang="ru-RU" b="0" i="0" baseline="0" dirty="0" smtClean="0"/>
            <a:t>Конструктор с набором элементов</a:t>
          </a:r>
          <a:endParaRPr lang="ru-RU" b="0" i="0" baseline="0" dirty="0"/>
        </a:p>
      </dgm:t>
    </dgm:pt>
    <dgm:pt modelId="{30908153-F76E-45B7-808A-C4F4B7FE75A7}" type="parTrans" cxnId="{D4C6623E-5350-418D-BC99-0A099203DFB0}">
      <dgm:prSet/>
      <dgm:spPr/>
      <dgm:t>
        <a:bodyPr/>
        <a:lstStyle/>
        <a:p>
          <a:endParaRPr lang="ru-RU"/>
        </a:p>
      </dgm:t>
    </dgm:pt>
    <dgm:pt modelId="{6DD3A1EA-618F-428D-B7BE-32AC2B97C7DA}" type="sibTrans" cxnId="{D4C6623E-5350-418D-BC99-0A099203DFB0}">
      <dgm:prSet/>
      <dgm:spPr/>
      <dgm:t>
        <a:bodyPr/>
        <a:lstStyle/>
        <a:p>
          <a:endParaRPr lang="ru-RU"/>
        </a:p>
      </dgm:t>
    </dgm:pt>
    <dgm:pt modelId="{C6C131AD-54A3-432F-9DF6-D5D54E8DD22B}">
      <dgm:prSet/>
      <dgm:spPr/>
      <dgm:t>
        <a:bodyPr/>
        <a:lstStyle/>
        <a:p>
          <a:pPr rtl="0"/>
          <a:r>
            <a:rPr lang="ru-RU" b="0" i="0" baseline="0" dirty="0" smtClean="0"/>
            <a:t>по теме «Железная дорога».</a:t>
          </a:r>
          <a:endParaRPr lang="ru-RU" b="0" i="0" baseline="0" dirty="0"/>
        </a:p>
      </dgm:t>
    </dgm:pt>
    <dgm:pt modelId="{906A7DC9-0903-4755-B178-96240E2EB0CA}" type="parTrans" cxnId="{AFF8C820-62D3-4131-976E-DBC11FD05497}">
      <dgm:prSet/>
      <dgm:spPr/>
      <dgm:t>
        <a:bodyPr/>
        <a:lstStyle/>
        <a:p>
          <a:endParaRPr lang="ru-RU"/>
        </a:p>
      </dgm:t>
    </dgm:pt>
    <dgm:pt modelId="{B9321666-C19E-4A60-9AD1-83C36F5534C7}" type="sibTrans" cxnId="{AFF8C820-62D3-4131-976E-DBC11FD05497}">
      <dgm:prSet/>
      <dgm:spPr/>
      <dgm:t>
        <a:bodyPr/>
        <a:lstStyle/>
        <a:p>
          <a:endParaRPr lang="ru-RU"/>
        </a:p>
      </dgm:t>
    </dgm:pt>
    <dgm:pt modelId="{F946E4F7-32E5-411E-9FEA-617BE6DE6EE1}">
      <dgm:prSet/>
      <dgm:spPr/>
      <dgm:t>
        <a:bodyPr/>
        <a:lstStyle/>
        <a:p>
          <a:pPr rtl="0"/>
          <a:r>
            <a:rPr lang="ru-RU" b="0" i="0" baseline="0" dirty="0" smtClean="0"/>
            <a:t>Деревянный конструктор.</a:t>
          </a:r>
          <a:endParaRPr lang="ru-RU" b="0" i="0" baseline="0" dirty="0"/>
        </a:p>
      </dgm:t>
    </dgm:pt>
    <dgm:pt modelId="{CF5E30D1-3675-41CE-8578-1F0AC7A02BDB}" type="parTrans" cxnId="{79E50696-A400-49E5-BB05-7ECEEBB4F73F}">
      <dgm:prSet/>
      <dgm:spPr/>
      <dgm:t>
        <a:bodyPr/>
        <a:lstStyle/>
        <a:p>
          <a:endParaRPr lang="ru-RU"/>
        </a:p>
      </dgm:t>
    </dgm:pt>
    <dgm:pt modelId="{81FB885C-EC79-4E7A-A7A7-1BA5534DEE0D}" type="sibTrans" cxnId="{79E50696-A400-49E5-BB05-7ECEEBB4F73F}">
      <dgm:prSet/>
      <dgm:spPr/>
      <dgm:t>
        <a:bodyPr/>
        <a:lstStyle/>
        <a:p>
          <a:endParaRPr lang="ru-RU"/>
        </a:p>
      </dgm:t>
    </dgm:pt>
    <dgm:pt modelId="{0ED637C8-7BFB-4157-B2E4-75C0A16BE7AC}">
      <dgm:prSet/>
      <dgm:spPr/>
      <dgm:t>
        <a:bodyPr/>
        <a:lstStyle/>
        <a:p>
          <a:pPr rtl="0"/>
          <a:r>
            <a:rPr lang="ru-RU" b="0" i="0" baseline="0" dirty="0" smtClean="0"/>
            <a:t>Разнообразный пластмассовый конструктор.</a:t>
          </a:r>
          <a:endParaRPr lang="ru-RU" b="0" i="0" baseline="0" dirty="0"/>
        </a:p>
      </dgm:t>
    </dgm:pt>
    <dgm:pt modelId="{107B77E1-AB6B-4506-B9EE-043EB21F4803}" type="parTrans" cxnId="{547ADD08-DB34-4AE7-B441-6B61A659CD4F}">
      <dgm:prSet/>
      <dgm:spPr/>
      <dgm:t>
        <a:bodyPr/>
        <a:lstStyle/>
        <a:p>
          <a:endParaRPr lang="ru-RU"/>
        </a:p>
      </dgm:t>
    </dgm:pt>
    <dgm:pt modelId="{F10B238F-14D7-4E1A-B469-382301818084}" type="sibTrans" cxnId="{547ADD08-DB34-4AE7-B441-6B61A659CD4F}">
      <dgm:prSet/>
      <dgm:spPr/>
      <dgm:t>
        <a:bodyPr/>
        <a:lstStyle/>
        <a:p>
          <a:endParaRPr lang="ru-RU"/>
        </a:p>
      </dgm:t>
    </dgm:pt>
    <dgm:pt modelId="{E6B4615B-23D2-4EBE-A8AE-DCA069843343}">
      <dgm:prSet/>
      <dgm:spPr/>
      <dgm:t>
        <a:bodyPr/>
        <a:lstStyle/>
        <a:p>
          <a:pPr rtl="0"/>
          <a:r>
            <a:rPr lang="ru-RU" b="0" i="0" baseline="0" dirty="0" smtClean="0"/>
            <a:t>Комплект заданий для конструирования </a:t>
          </a:r>
          <a:endParaRPr lang="ru-RU" b="0" i="0" baseline="0" dirty="0"/>
        </a:p>
      </dgm:t>
    </dgm:pt>
    <dgm:pt modelId="{F516332F-E424-4F21-84F0-CE22229A1602}" type="parTrans" cxnId="{A0D6B8CF-7707-44E1-88EA-2B88930D7DA5}">
      <dgm:prSet/>
      <dgm:spPr/>
      <dgm:t>
        <a:bodyPr/>
        <a:lstStyle/>
        <a:p>
          <a:endParaRPr lang="ru-RU"/>
        </a:p>
      </dgm:t>
    </dgm:pt>
    <dgm:pt modelId="{7817879D-553D-4B55-8A6F-A4B0D5182BF6}" type="sibTrans" cxnId="{A0D6B8CF-7707-44E1-88EA-2B88930D7DA5}">
      <dgm:prSet/>
      <dgm:spPr/>
      <dgm:t>
        <a:bodyPr/>
        <a:lstStyle/>
        <a:p>
          <a:endParaRPr lang="ru-RU"/>
        </a:p>
      </dgm:t>
    </dgm:pt>
    <dgm:pt modelId="{43584B94-629F-4B3D-9C48-AF2BE4AD0101}">
      <dgm:prSet/>
      <dgm:spPr/>
      <dgm:t>
        <a:bodyPr/>
        <a:lstStyle/>
        <a:p>
          <a:pPr rtl="0"/>
          <a:r>
            <a:rPr lang="ru-RU" b="0" i="0" baseline="0" dirty="0" smtClean="0"/>
            <a:t>в виде схем, чертежей, рисунков.</a:t>
          </a:r>
          <a:endParaRPr lang="ru-RU" b="0" i="0" baseline="0" dirty="0"/>
        </a:p>
      </dgm:t>
    </dgm:pt>
    <dgm:pt modelId="{10CED808-EF01-4B9E-84EB-47D30581F9EF}" type="parTrans" cxnId="{2826C832-63B6-48CE-A069-BB08CC3DADE2}">
      <dgm:prSet/>
      <dgm:spPr/>
      <dgm:t>
        <a:bodyPr/>
        <a:lstStyle/>
        <a:p>
          <a:endParaRPr lang="ru-RU"/>
        </a:p>
      </dgm:t>
    </dgm:pt>
    <dgm:pt modelId="{E83B0E47-172F-4352-A389-5CFB9EE2E72B}" type="sibTrans" cxnId="{2826C832-63B6-48CE-A069-BB08CC3DADE2}">
      <dgm:prSet/>
      <dgm:spPr/>
      <dgm:t>
        <a:bodyPr/>
        <a:lstStyle/>
        <a:p>
          <a:endParaRPr lang="ru-RU"/>
        </a:p>
      </dgm:t>
    </dgm:pt>
    <dgm:pt modelId="{E61562B4-7192-42FC-8327-9C69AFF40935}" type="pres">
      <dgm:prSet presAssocID="{EC64614E-522B-4C65-BE93-59CED35A58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B21EA1-BE18-4257-85EC-53B59C54211F}" type="pres">
      <dgm:prSet presAssocID="{5B84E971-87B9-493D-B260-EAE7A9D98B6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7EC0F-E146-4770-A9D1-7D7D8620F05F}" type="pres">
      <dgm:prSet presAssocID="{6DD3A1EA-618F-428D-B7BE-32AC2B97C7DA}" presName="spacer" presStyleCnt="0"/>
      <dgm:spPr/>
    </dgm:pt>
    <dgm:pt modelId="{8DEC21A7-F9FF-48AB-B659-4999FA0D2008}" type="pres">
      <dgm:prSet presAssocID="{C6C131AD-54A3-432F-9DF6-D5D54E8DD22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736E0-CF06-4E78-B4E6-E91C26307F6D}" type="pres">
      <dgm:prSet presAssocID="{B9321666-C19E-4A60-9AD1-83C36F5534C7}" presName="spacer" presStyleCnt="0"/>
      <dgm:spPr/>
    </dgm:pt>
    <dgm:pt modelId="{38DEED7E-3646-4B4F-A7AC-DB13F1152090}" type="pres">
      <dgm:prSet presAssocID="{F946E4F7-32E5-411E-9FEA-617BE6DE6EE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B2DBC-CEF5-44BA-9F08-599493F6707E}" type="pres">
      <dgm:prSet presAssocID="{81FB885C-EC79-4E7A-A7A7-1BA5534DEE0D}" presName="spacer" presStyleCnt="0"/>
      <dgm:spPr/>
    </dgm:pt>
    <dgm:pt modelId="{0DCD5699-5D99-4811-AF92-67146327B4AF}" type="pres">
      <dgm:prSet presAssocID="{0ED637C8-7BFB-4157-B2E4-75C0A16BE7A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EA7BA-B86C-4A5B-A541-CAF2098D6501}" type="pres">
      <dgm:prSet presAssocID="{F10B238F-14D7-4E1A-B469-382301818084}" presName="spacer" presStyleCnt="0"/>
      <dgm:spPr/>
    </dgm:pt>
    <dgm:pt modelId="{4F58F270-7C06-4C3C-9285-021D78782360}" type="pres">
      <dgm:prSet presAssocID="{E6B4615B-23D2-4EBE-A8AE-DCA06984334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B0224-5A36-4F49-80F9-84158465CBAB}" type="pres">
      <dgm:prSet presAssocID="{7817879D-553D-4B55-8A6F-A4B0D5182BF6}" presName="spacer" presStyleCnt="0"/>
      <dgm:spPr/>
    </dgm:pt>
    <dgm:pt modelId="{6053D300-2787-4583-8542-08D05DA322F0}" type="pres">
      <dgm:prSet presAssocID="{43584B94-629F-4B3D-9C48-AF2BE4AD010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430C40-9A6B-4101-8FD2-AB2F8D2441FE}" type="presOf" srcId="{E6B4615B-23D2-4EBE-A8AE-DCA069843343}" destId="{4F58F270-7C06-4C3C-9285-021D78782360}" srcOrd="0" destOrd="0" presId="urn:microsoft.com/office/officeart/2005/8/layout/vList2"/>
    <dgm:cxn modelId="{D4C6623E-5350-418D-BC99-0A099203DFB0}" srcId="{EC64614E-522B-4C65-BE93-59CED35A5888}" destId="{5B84E971-87B9-493D-B260-EAE7A9D98B6D}" srcOrd="0" destOrd="0" parTransId="{30908153-F76E-45B7-808A-C4F4B7FE75A7}" sibTransId="{6DD3A1EA-618F-428D-B7BE-32AC2B97C7DA}"/>
    <dgm:cxn modelId="{3E0F6615-B85E-4C3D-A0B3-F41DF09AEF05}" type="presOf" srcId="{43584B94-629F-4B3D-9C48-AF2BE4AD0101}" destId="{6053D300-2787-4583-8542-08D05DA322F0}" srcOrd="0" destOrd="0" presId="urn:microsoft.com/office/officeart/2005/8/layout/vList2"/>
    <dgm:cxn modelId="{D1C0F611-3125-4AC7-B94E-CC71FAC939A1}" type="presOf" srcId="{5B84E971-87B9-493D-B260-EAE7A9D98B6D}" destId="{0DB21EA1-BE18-4257-85EC-53B59C54211F}" srcOrd="0" destOrd="0" presId="urn:microsoft.com/office/officeart/2005/8/layout/vList2"/>
    <dgm:cxn modelId="{7A57F21A-A3CD-4D64-BF46-A154BEDDC323}" type="presOf" srcId="{0ED637C8-7BFB-4157-B2E4-75C0A16BE7AC}" destId="{0DCD5699-5D99-4811-AF92-67146327B4AF}" srcOrd="0" destOrd="0" presId="urn:microsoft.com/office/officeart/2005/8/layout/vList2"/>
    <dgm:cxn modelId="{68E25FBD-1F75-4600-9798-C9707036D33F}" type="presOf" srcId="{C6C131AD-54A3-432F-9DF6-D5D54E8DD22B}" destId="{8DEC21A7-F9FF-48AB-B659-4999FA0D2008}" srcOrd="0" destOrd="0" presId="urn:microsoft.com/office/officeart/2005/8/layout/vList2"/>
    <dgm:cxn modelId="{EF175FFE-FED8-47CA-851E-51408677A763}" type="presOf" srcId="{F946E4F7-32E5-411E-9FEA-617BE6DE6EE1}" destId="{38DEED7E-3646-4B4F-A7AC-DB13F1152090}" srcOrd="0" destOrd="0" presId="urn:microsoft.com/office/officeart/2005/8/layout/vList2"/>
    <dgm:cxn modelId="{79E50696-A400-49E5-BB05-7ECEEBB4F73F}" srcId="{EC64614E-522B-4C65-BE93-59CED35A5888}" destId="{F946E4F7-32E5-411E-9FEA-617BE6DE6EE1}" srcOrd="2" destOrd="0" parTransId="{CF5E30D1-3675-41CE-8578-1F0AC7A02BDB}" sibTransId="{81FB885C-EC79-4E7A-A7A7-1BA5534DEE0D}"/>
    <dgm:cxn modelId="{AFF8C820-62D3-4131-976E-DBC11FD05497}" srcId="{EC64614E-522B-4C65-BE93-59CED35A5888}" destId="{C6C131AD-54A3-432F-9DF6-D5D54E8DD22B}" srcOrd="1" destOrd="0" parTransId="{906A7DC9-0903-4755-B178-96240E2EB0CA}" sibTransId="{B9321666-C19E-4A60-9AD1-83C36F5534C7}"/>
    <dgm:cxn modelId="{547ADD08-DB34-4AE7-B441-6B61A659CD4F}" srcId="{EC64614E-522B-4C65-BE93-59CED35A5888}" destId="{0ED637C8-7BFB-4157-B2E4-75C0A16BE7AC}" srcOrd="3" destOrd="0" parTransId="{107B77E1-AB6B-4506-B9EE-043EB21F4803}" sibTransId="{F10B238F-14D7-4E1A-B469-382301818084}"/>
    <dgm:cxn modelId="{168FB2D3-D41B-4FB7-80FA-AA8D6B267D78}" type="presOf" srcId="{EC64614E-522B-4C65-BE93-59CED35A5888}" destId="{E61562B4-7192-42FC-8327-9C69AFF40935}" srcOrd="0" destOrd="0" presId="urn:microsoft.com/office/officeart/2005/8/layout/vList2"/>
    <dgm:cxn modelId="{2826C832-63B6-48CE-A069-BB08CC3DADE2}" srcId="{EC64614E-522B-4C65-BE93-59CED35A5888}" destId="{43584B94-629F-4B3D-9C48-AF2BE4AD0101}" srcOrd="5" destOrd="0" parTransId="{10CED808-EF01-4B9E-84EB-47D30581F9EF}" sibTransId="{E83B0E47-172F-4352-A389-5CFB9EE2E72B}"/>
    <dgm:cxn modelId="{A0D6B8CF-7707-44E1-88EA-2B88930D7DA5}" srcId="{EC64614E-522B-4C65-BE93-59CED35A5888}" destId="{E6B4615B-23D2-4EBE-A8AE-DCA069843343}" srcOrd="4" destOrd="0" parTransId="{F516332F-E424-4F21-84F0-CE22229A1602}" sibTransId="{7817879D-553D-4B55-8A6F-A4B0D5182BF6}"/>
    <dgm:cxn modelId="{2603630E-9ACE-4D4E-8162-66B053736871}" type="presParOf" srcId="{E61562B4-7192-42FC-8327-9C69AFF40935}" destId="{0DB21EA1-BE18-4257-85EC-53B59C54211F}" srcOrd="0" destOrd="0" presId="urn:microsoft.com/office/officeart/2005/8/layout/vList2"/>
    <dgm:cxn modelId="{273C99B5-0EA3-4991-AD7D-9ED929400469}" type="presParOf" srcId="{E61562B4-7192-42FC-8327-9C69AFF40935}" destId="{8F37EC0F-E146-4770-A9D1-7D7D8620F05F}" srcOrd="1" destOrd="0" presId="urn:microsoft.com/office/officeart/2005/8/layout/vList2"/>
    <dgm:cxn modelId="{3C39F795-1183-4332-9C23-9D5827A39F09}" type="presParOf" srcId="{E61562B4-7192-42FC-8327-9C69AFF40935}" destId="{8DEC21A7-F9FF-48AB-B659-4999FA0D2008}" srcOrd="2" destOrd="0" presId="urn:microsoft.com/office/officeart/2005/8/layout/vList2"/>
    <dgm:cxn modelId="{AE90ED7E-A7F1-406E-A1A2-7D9230B83953}" type="presParOf" srcId="{E61562B4-7192-42FC-8327-9C69AFF40935}" destId="{C4A736E0-CF06-4E78-B4E6-E91C26307F6D}" srcOrd="3" destOrd="0" presId="urn:microsoft.com/office/officeart/2005/8/layout/vList2"/>
    <dgm:cxn modelId="{F082968A-BDA2-47BD-8DA7-EC8FAC1B503C}" type="presParOf" srcId="{E61562B4-7192-42FC-8327-9C69AFF40935}" destId="{38DEED7E-3646-4B4F-A7AC-DB13F1152090}" srcOrd="4" destOrd="0" presId="urn:microsoft.com/office/officeart/2005/8/layout/vList2"/>
    <dgm:cxn modelId="{4214BA50-7E22-4127-9E3C-2551AEC71F46}" type="presParOf" srcId="{E61562B4-7192-42FC-8327-9C69AFF40935}" destId="{065B2DBC-CEF5-44BA-9F08-599493F6707E}" srcOrd="5" destOrd="0" presId="urn:microsoft.com/office/officeart/2005/8/layout/vList2"/>
    <dgm:cxn modelId="{5805E825-2B69-477F-A1EC-421B803D1124}" type="presParOf" srcId="{E61562B4-7192-42FC-8327-9C69AFF40935}" destId="{0DCD5699-5D99-4811-AF92-67146327B4AF}" srcOrd="6" destOrd="0" presId="urn:microsoft.com/office/officeart/2005/8/layout/vList2"/>
    <dgm:cxn modelId="{37EC6249-F8AF-40C7-84A3-85343D303594}" type="presParOf" srcId="{E61562B4-7192-42FC-8327-9C69AFF40935}" destId="{727EA7BA-B86C-4A5B-A541-CAF2098D6501}" srcOrd="7" destOrd="0" presId="urn:microsoft.com/office/officeart/2005/8/layout/vList2"/>
    <dgm:cxn modelId="{7FB7949F-B5C5-42B0-AA50-4C9B2904207A}" type="presParOf" srcId="{E61562B4-7192-42FC-8327-9C69AFF40935}" destId="{4F58F270-7C06-4C3C-9285-021D78782360}" srcOrd="8" destOrd="0" presId="urn:microsoft.com/office/officeart/2005/8/layout/vList2"/>
    <dgm:cxn modelId="{99166B14-7411-415B-91C6-A28422652A28}" type="presParOf" srcId="{E61562B4-7192-42FC-8327-9C69AFF40935}" destId="{E71B0224-5A36-4F49-80F9-84158465CBAB}" srcOrd="9" destOrd="0" presId="urn:microsoft.com/office/officeart/2005/8/layout/vList2"/>
    <dgm:cxn modelId="{7FB2FC70-736B-4887-B753-86240BC4AD0A}" type="presParOf" srcId="{E61562B4-7192-42FC-8327-9C69AFF40935}" destId="{6053D300-2787-4583-8542-08D05DA322F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EBB77A-8F12-4FD7-909D-38701B225E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AF038BD-8D7D-441F-9C91-2C818AFB22B8}">
      <dgm:prSet/>
      <dgm:spPr/>
      <dgm:t>
        <a:bodyPr/>
        <a:lstStyle/>
        <a:p>
          <a:pPr algn="ctr" rtl="0"/>
          <a:r>
            <a:rPr lang="ru-RU" b="1" i="0" baseline="0" dirty="0" smtClean="0"/>
            <a:t>ЦЕНТРЫ ХУДОЖЕСТВЕННОЙ ЛИТЕРАТУРЫ И ТВОРЧЕСТВА</a:t>
          </a:r>
          <a:endParaRPr lang="ru-RU" b="0" i="0" baseline="0" dirty="0"/>
        </a:p>
      </dgm:t>
    </dgm:pt>
    <dgm:pt modelId="{C7842935-CF37-41DE-A5D9-9716B3EAE8B1}" type="parTrans" cxnId="{1862EF2F-D5B5-4292-88E5-41F1334F2188}">
      <dgm:prSet/>
      <dgm:spPr/>
      <dgm:t>
        <a:bodyPr/>
        <a:lstStyle/>
        <a:p>
          <a:endParaRPr lang="ru-RU"/>
        </a:p>
      </dgm:t>
    </dgm:pt>
    <dgm:pt modelId="{A57A2730-1D85-4CDD-BB51-24C9DDE3CF93}" type="sibTrans" cxnId="{1862EF2F-D5B5-4292-88E5-41F1334F2188}">
      <dgm:prSet/>
      <dgm:spPr/>
      <dgm:t>
        <a:bodyPr/>
        <a:lstStyle/>
        <a:p>
          <a:endParaRPr lang="ru-RU"/>
        </a:p>
      </dgm:t>
    </dgm:pt>
    <dgm:pt modelId="{984238D2-59D4-40EC-B93E-AB6E811A93EE}" type="pres">
      <dgm:prSet presAssocID="{0DEBB77A-8F12-4FD7-909D-38701B225E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2868AE-D752-452A-B41A-C9178BB82B11}" type="pres">
      <dgm:prSet presAssocID="{5AF038BD-8D7D-441F-9C91-2C818AFB22B8}" presName="parentText" presStyleLbl="node1" presStyleIdx="0" presStyleCnt="1" custLinFactNeighborX="909" custLinFactNeighborY="499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28BBC1-55F0-4B77-BD58-F45C107ED103}" type="presOf" srcId="{5AF038BD-8D7D-441F-9C91-2C818AFB22B8}" destId="{BD2868AE-D752-452A-B41A-C9178BB82B11}" srcOrd="0" destOrd="0" presId="urn:microsoft.com/office/officeart/2005/8/layout/vList2"/>
    <dgm:cxn modelId="{1862EF2F-D5B5-4292-88E5-41F1334F2188}" srcId="{0DEBB77A-8F12-4FD7-909D-38701B225EA7}" destId="{5AF038BD-8D7D-441F-9C91-2C818AFB22B8}" srcOrd="0" destOrd="0" parTransId="{C7842935-CF37-41DE-A5D9-9716B3EAE8B1}" sibTransId="{A57A2730-1D85-4CDD-BB51-24C9DDE3CF93}"/>
    <dgm:cxn modelId="{A15C6BF8-8758-4A3D-96CC-C847D5ECA17C}" type="presOf" srcId="{0DEBB77A-8F12-4FD7-909D-38701B225EA7}" destId="{984238D2-59D4-40EC-B93E-AB6E811A93EE}" srcOrd="0" destOrd="0" presId="urn:microsoft.com/office/officeart/2005/8/layout/vList2"/>
    <dgm:cxn modelId="{AFBE0489-EE59-402F-ADAA-DCB25FF453EB}" type="presParOf" srcId="{984238D2-59D4-40EC-B93E-AB6E811A93EE}" destId="{BD2868AE-D752-452A-B41A-C9178BB82B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F72627-07A1-43F4-98AB-5A711884EB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C7C8484-F33D-4A46-ADE7-0805D2C412E8}">
      <dgm:prSet/>
      <dgm:spPr/>
      <dgm:t>
        <a:bodyPr/>
        <a:lstStyle/>
        <a:p>
          <a:pPr rtl="0"/>
          <a:r>
            <a:rPr lang="ru-RU" b="0" i="0" baseline="0" dirty="0" smtClean="0"/>
            <a:t>Набор книг по лексическим темам.</a:t>
          </a:r>
          <a:endParaRPr lang="ru-RU" b="0" i="0" baseline="0" dirty="0"/>
        </a:p>
      </dgm:t>
    </dgm:pt>
    <dgm:pt modelId="{5F634876-74A2-481C-8EAA-B0FD66585984}" type="parTrans" cxnId="{6F768B18-4C28-4ABD-95F6-625A7A672A4E}">
      <dgm:prSet/>
      <dgm:spPr/>
      <dgm:t>
        <a:bodyPr/>
        <a:lstStyle/>
        <a:p>
          <a:endParaRPr lang="ru-RU"/>
        </a:p>
      </dgm:t>
    </dgm:pt>
    <dgm:pt modelId="{C9474424-5A00-4A68-B2B8-99240603AD6D}" type="sibTrans" cxnId="{6F768B18-4C28-4ABD-95F6-625A7A672A4E}">
      <dgm:prSet/>
      <dgm:spPr/>
      <dgm:t>
        <a:bodyPr/>
        <a:lstStyle/>
        <a:p>
          <a:endParaRPr lang="ru-RU"/>
        </a:p>
      </dgm:t>
    </dgm:pt>
    <dgm:pt modelId="{D1AD7FD3-B553-430E-B1ED-4969EF569DFD}">
      <dgm:prSet/>
      <dgm:spPr/>
      <dgm:t>
        <a:bodyPr/>
        <a:lstStyle/>
        <a:p>
          <a:pPr rtl="0"/>
          <a:r>
            <a:rPr lang="ru-RU" b="0" i="0" baseline="0" dirty="0" smtClean="0"/>
            <a:t>Набор для ремонта книг (клей, ножницы и т.п.).</a:t>
          </a:r>
          <a:endParaRPr lang="ru-RU" b="0" i="0" baseline="0" dirty="0"/>
        </a:p>
      </dgm:t>
    </dgm:pt>
    <dgm:pt modelId="{EB9DE693-571B-413F-8683-B35FCF10BE8B}" type="parTrans" cxnId="{C678479D-E7C2-4B71-A586-9FF1C009C613}">
      <dgm:prSet/>
      <dgm:spPr/>
      <dgm:t>
        <a:bodyPr/>
        <a:lstStyle/>
        <a:p>
          <a:endParaRPr lang="ru-RU"/>
        </a:p>
      </dgm:t>
    </dgm:pt>
    <dgm:pt modelId="{10F295CA-D8E6-43E8-BD80-63399150D3B3}" type="sibTrans" cxnId="{C678479D-E7C2-4B71-A586-9FF1C009C613}">
      <dgm:prSet/>
      <dgm:spPr/>
      <dgm:t>
        <a:bodyPr/>
        <a:lstStyle/>
        <a:p>
          <a:endParaRPr lang="ru-RU"/>
        </a:p>
      </dgm:t>
    </dgm:pt>
    <dgm:pt modelId="{88402EFF-8FDE-47C9-B3E9-251E0F6E6298}">
      <dgm:prSet/>
      <dgm:spPr/>
      <dgm:t>
        <a:bodyPr/>
        <a:lstStyle/>
        <a:p>
          <a:pPr rtl="0"/>
          <a:r>
            <a:rPr lang="ru-RU" b="0" i="0" baseline="0" dirty="0" smtClean="0"/>
            <a:t>Портреты писателей и поэтов.</a:t>
          </a:r>
          <a:endParaRPr lang="ru-RU" b="0" i="0" baseline="0" dirty="0"/>
        </a:p>
      </dgm:t>
    </dgm:pt>
    <dgm:pt modelId="{415E2FBD-97E9-4C6D-916B-B03A7A1309D0}" type="parTrans" cxnId="{A61D5BEB-116F-42A0-8EB7-A6EEDD658D2E}">
      <dgm:prSet/>
      <dgm:spPr/>
      <dgm:t>
        <a:bodyPr/>
        <a:lstStyle/>
        <a:p>
          <a:endParaRPr lang="ru-RU"/>
        </a:p>
      </dgm:t>
    </dgm:pt>
    <dgm:pt modelId="{C9842654-05CB-4B18-9417-68876576D199}" type="sibTrans" cxnId="{A61D5BEB-116F-42A0-8EB7-A6EEDD658D2E}">
      <dgm:prSet/>
      <dgm:spPr/>
      <dgm:t>
        <a:bodyPr/>
        <a:lstStyle/>
        <a:p>
          <a:endParaRPr lang="ru-RU"/>
        </a:p>
      </dgm:t>
    </dgm:pt>
    <dgm:pt modelId="{EA489CE7-57B8-4CEE-82DF-572C8BEB3B0A}">
      <dgm:prSet/>
      <dgm:spPr/>
      <dgm:t>
        <a:bodyPr/>
        <a:lstStyle/>
        <a:p>
          <a:pPr rtl="0"/>
          <a:r>
            <a:rPr lang="ru-RU" b="0" i="0" baseline="0" dirty="0" smtClean="0"/>
            <a:t>Книжки – малышки, изготовленные детьми.</a:t>
          </a:r>
          <a:endParaRPr lang="ru-RU" b="0" i="0" baseline="0" dirty="0"/>
        </a:p>
      </dgm:t>
    </dgm:pt>
    <dgm:pt modelId="{74AA79D7-FC24-40FC-BDB8-A081FAB54510}" type="parTrans" cxnId="{43551EBA-DA3D-4FF2-A9F8-B8EFA904A11D}">
      <dgm:prSet/>
      <dgm:spPr/>
      <dgm:t>
        <a:bodyPr/>
        <a:lstStyle/>
        <a:p>
          <a:endParaRPr lang="ru-RU"/>
        </a:p>
      </dgm:t>
    </dgm:pt>
    <dgm:pt modelId="{7764A6A5-2CDA-4A21-9E35-D5679AD8E38F}" type="sibTrans" cxnId="{43551EBA-DA3D-4FF2-A9F8-B8EFA904A11D}">
      <dgm:prSet/>
      <dgm:spPr/>
      <dgm:t>
        <a:bodyPr/>
        <a:lstStyle/>
        <a:p>
          <a:endParaRPr lang="ru-RU"/>
        </a:p>
      </dgm:t>
    </dgm:pt>
    <dgm:pt modelId="{2733D269-ABE1-485B-B035-B315E0D4F8CF}">
      <dgm:prSet/>
      <dgm:spPr/>
      <dgm:t>
        <a:bodyPr/>
        <a:lstStyle/>
        <a:p>
          <a:pPr rtl="0"/>
          <a:r>
            <a:rPr lang="ru-RU" b="0" i="0" baseline="0" dirty="0" smtClean="0"/>
            <a:t>Бумага для рисования.</a:t>
          </a:r>
          <a:endParaRPr lang="ru-RU" b="0" i="0" baseline="0" dirty="0"/>
        </a:p>
      </dgm:t>
    </dgm:pt>
    <dgm:pt modelId="{BBE39A85-6975-499C-AB5C-90A072C52F1D}" type="parTrans" cxnId="{BCFA65DA-CF91-4FE8-AFC0-ACACFCB14B89}">
      <dgm:prSet/>
      <dgm:spPr/>
      <dgm:t>
        <a:bodyPr/>
        <a:lstStyle/>
        <a:p>
          <a:endParaRPr lang="ru-RU"/>
        </a:p>
      </dgm:t>
    </dgm:pt>
    <dgm:pt modelId="{75C91E42-E73E-4BD4-869F-354F60C2A54D}" type="sibTrans" cxnId="{BCFA65DA-CF91-4FE8-AFC0-ACACFCB14B89}">
      <dgm:prSet/>
      <dgm:spPr/>
      <dgm:t>
        <a:bodyPr/>
        <a:lstStyle/>
        <a:p>
          <a:endParaRPr lang="ru-RU"/>
        </a:p>
      </dgm:t>
    </dgm:pt>
    <dgm:pt modelId="{06BB1C86-9819-45D8-820A-3CF4112E3080}">
      <dgm:prSet/>
      <dgm:spPr/>
      <dgm:t>
        <a:bodyPr/>
        <a:lstStyle/>
        <a:p>
          <a:pPr rtl="0"/>
          <a:r>
            <a:rPr lang="ru-RU" b="0" i="0" baseline="0" dirty="0" smtClean="0"/>
            <a:t>Альбомы.</a:t>
          </a:r>
          <a:endParaRPr lang="ru-RU" b="0" i="0" baseline="0" dirty="0"/>
        </a:p>
      </dgm:t>
    </dgm:pt>
    <dgm:pt modelId="{3FB94853-EDC5-4818-83BB-0E527956AD2D}" type="parTrans" cxnId="{FBE644CC-53F0-4C23-8A4F-77F62EF50E98}">
      <dgm:prSet/>
      <dgm:spPr/>
      <dgm:t>
        <a:bodyPr/>
        <a:lstStyle/>
        <a:p>
          <a:endParaRPr lang="ru-RU"/>
        </a:p>
      </dgm:t>
    </dgm:pt>
    <dgm:pt modelId="{C3F417AD-79F1-40CD-AABE-DB18C5A7E892}" type="sibTrans" cxnId="{FBE644CC-53F0-4C23-8A4F-77F62EF50E98}">
      <dgm:prSet/>
      <dgm:spPr/>
      <dgm:t>
        <a:bodyPr/>
        <a:lstStyle/>
        <a:p>
          <a:endParaRPr lang="ru-RU"/>
        </a:p>
      </dgm:t>
    </dgm:pt>
    <dgm:pt modelId="{16201AF4-EF57-4BA4-9397-3CA1D8A7832B}">
      <dgm:prSet/>
      <dgm:spPr/>
      <dgm:t>
        <a:bodyPr/>
        <a:lstStyle/>
        <a:p>
          <a:pPr rtl="0"/>
          <a:r>
            <a:rPr lang="ru-RU" b="0" i="0" baseline="0" dirty="0" smtClean="0"/>
            <a:t>Точилка для карандашей.</a:t>
          </a:r>
          <a:endParaRPr lang="ru-RU" b="0" i="0" baseline="0" dirty="0"/>
        </a:p>
      </dgm:t>
    </dgm:pt>
    <dgm:pt modelId="{F6BB673A-A236-4C8A-89E9-868FC0DE967F}" type="parTrans" cxnId="{45C25BB0-8620-49CF-852B-201023A993C7}">
      <dgm:prSet/>
      <dgm:spPr/>
      <dgm:t>
        <a:bodyPr/>
        <a:lstStyle/>
        <a:p>
          <a:endParaRPr lang="ru-RU"/>
        </a:p>
      </dgm:t>
    </dgm:pt>
    <dgm:pt modelId="{D0960E60-472A-485F-A708-BA639E5224AF}" type="sibTrans" cxnId="{45C25BB0-8620-49CF-852B-201023A993C7}">
      <dgm:prSet/>
      <dgm:spPr/>
      <dgm:t>
        <a:bodyPr/>
        <a:lstStyle/>
        <a:p>
          <a:endParaRPr lang="ru-RU"/>
        </a:p>
      </dgm:t>
    </dgm:pt>
    <dgm:pt modelId="{38D6FF28-7096-45BF-89F9-EC25BD65C734}">
      <dgm:prSet/>
      <dgm:spPr/>
      <dgm:t>
        <a:bodyPr/>
        <a:lstStyle/>
        <a:p>
          <a:pPr rtl="0"/>
          <a:r>
            <a:rPr lang="ru-RU" b="0" i="0" baseline="0" dirty="0" smtClean="0"/>
            <a:t>Карандаши простые и цветные.</a:t>
          </a:r>
          <a:endParaRPr lang="ru-RU" b="0" i="0" baseline="0" dirty="0"/>
        </a:p>
      </dgm:t>
    </dgm:pt>
    <dgm:pt modelId="{384B3EFA-A55F-44AF-A558-13B60E4D6A78}" type="parTrans" cxnId="{A8A6BD01-3B78-4F19-9840-37C87101F9CF}">
      <dgm:prSet/>
      <dgm:spPr/>
      <dgm:t>
        <a:bodyPr/>
        <a:lstStyle/>
        <a:p>
          <a:endParaRPr lang="ru-RU"/>
        </a:p>
      </dgm:t>
    </dgm:pt>
    <dgm:pt modelId="{1A591F1F-DD15-4749-832F-54EC3041D57D}" type="sibTrans" cxnId="{A8A6BD01-3B78-4F19-9840-37C87101F9CF}">
      <dgm:prSet/>
      <dgm:spPr/>
      <dgm:t>
        <a:bodyPr/>
        <a:lstStyle/>
        <a:p>
          <a:endParaRPr lang="ru-RU"/>
        </a:p>
      </dgm:t>
    </dgm:pt>
    <dgm:pt modelId="{A8DB14D2-E57A-4877-B193-57E4604AAC45}">
      <dgm:prSet/>
      <dgm:spPr/>
      <dgm:t>
        <a:bodyPr/>
        <a:lstStyle/>
        <a:p>
          <a:pPr rtl="0"/>
          <a:r>
            <a:rPr lang="ru-RU" b="0" i="0" baseline="0" dirty="0" smtClean="0"/>
            <a:t>Краски гуашь.</a:t>
          </a:r>
          <a:endParaRPr lang="ru-RU" b="0" i="0" baseline="0" dirty="0"/>
        </a:p>
      </dgm:t>
    </dgm:pt>
    <dgm:pt modelId="{C8E1871B-C595-4D95-80E3-FBA0F892CD1C}" type="parTrans" cxnId="{FC10D654-DB6E-40CD-85F8-514BA7A135F8}">
      <dgm:prSet/>
      <dgm:spPr/>
      <dgm:t>
        <a:bodyPr/>
        <a:lstStyle/>
        <a:p>
          <a:endParaRPr lang="ru-RU"/>
        </a:p>
      </dgm:t>
    </dgm:pt>
    <dgm:pt modelId="{13DE90D8-8784-4430-8339-A00C1302210E}" type="sibTrans" cxnId="{FC10D654-DB6E-40CD-85F8-514BA7A135F8}">
      <dgm:prSet/>
      <dgm:spPr/>
      <dgm:t>
        <a:bodyPr/>
        <a:lstStyle/>
        <a:p>
          <a:endParaRPr lang="ru-RU"/>
        </a:p>
      </dgm:t>
    </dgm:pt>
    <dgm:pt modelId="{AB7A16C1-263F-48E4-9E16-702F7E7F9700}">
      <dgm:prSet/>
      <dgm:spPr/>
      <dgm:t>
        <a:bodyPr/>
        <a:lstStyle/>
        <a:p>
          <a:pPr rtl="0"/>
          <a:r>
            <a:rPr lang="ru-RU" b="0" i="0" baseline="0" dirty="0" smtClean="0"/>
            <a:t>Краски акварель.</a:t>
          </a:r>
          <a:endParaRPr lang="ru-RU" b="0" i="0" baseline="0" dirty="0"/>
        </a:p>
      </dgm:t>
    </dgm:pt>
    <dgm:pt modelId="{FF3672F5-07EA-40A4-817D-DA09095121E2}" type="parTrans" cxnId="{1CF7E28A-C202-445F-95C5-448DD561483C}">
      <dgm:prSet/>
      <dgm:spPr/>
      <dgm:t>
        <a:bodyPr/>
        <a:lstStyle/>
        <a:p>
          <a:endParaRPr lang="ru-RU"/>
        </a:p>
      </dgm:t>
    </dgm:pt>
    <dgm:pt modelId="{23F9E6C6-9CF1-4862-B6F4-6C34CD08ECA7}" type="sibTrans" cxnId="{1CF7E28A-C202-445F-95C5-448DD561483C}">
      <dgm:prSet/>
      <dgm:spPr/>
      <dgm:t>
        <a:bodyPr/>
        <a:lstStyle/>
        <a:p>
          <a:endParaRPr lang="ru-RU"/>
        </a:p>
      </dgm:t>
    </dgm:pt>
    <dgm:pt modelId="{CA544AAF-B351-4B41-A014-BD8CDB0F65A7}">
      <dgm:prSet/>
      <dgm:spPr/>
      <dgm:t>
        <a:bodyPr/>
        <a:lstStyle/>
        <a:p>
          <a:pPr rtl="0"/>
          <a:r>
            <a:rPr lang="ru-RU" b="0" i="0" baseline="0" dirty="0" smtClean="0"/>
            <a:t>Палитра (пластмасса).</a:t>
          </a:r>
          <a:endParaRPr lang="ru-RU" b="0" i="0" baseline="0" dirty="0"/>
        </a:p>
      </dgm:t>
    </dgm:pt>
    <dgm:pt modelId="{F7C954A5-29E3-4C2A-94A9-7E8AE7546D0C}" type="parTrans" cxnId="{685CE3EA-C9B5-49B2-B739-425B881D6DF6}">
      <dgm:prSet/>
      <dgm:spPr/>
      <dgm:t>
        <a:bodyPr/>
        <a:lstStyle/>
        <a:p>
          <a:endParaRPr lang="ru-RU"/>
        </a:p>
      </dgm:t>
    </dgm:pt>
    <dgm:pt modelId="{ADA89753-6384-49DB-8641-CA09D364E2A7}" type="sibTrans" cxnId="{685CE3EA-C9B5-49B2-B739-425B881D6DF6}">
      <dgm:prSet/>
      <dgm:spPr/>
      <dgm:t>
        <a:bodyPr/>
        <a:lstStyle/>
        <a:p>
          <a:endParaRPr lang="ru-RU"/>
        </a:p>
      </dgm:t>
    </dgm:pt>
    <dgm:pt modelId="{F34FAB36-24CE-43D6-9EB1-947CC663EE92}">
      <dgm:prSet/>
      <dgm:spPr/>
      <dgm:t>
        <a:bodyPr/>
        <a:lstStyle/>
        <a:p>
          <a:pPr rtl="0"/>
          <a:r>
            <a:rPr lang="ru-RU" b="0" i="0" baseline="0" dirty="0" smtClean="0"/>
            <a:t>Мелки восковые.</a:t>
          </a:r>
          <a:endParaRPr lang="ru-RU" b="0" i="0" baseline="0" dirty="0"/>
        </a:p>
      </dgm:t>
    </dgm:pt>
    <dgm:pt modelId="{5499AE28-E82B-4904-979C-57C30F8AE0A6}" type="parTrans" cxnId="{75B3C5EB-8D7A-4473-B6DA-49B1236FB956}">
      <dgm:prSet/>
      <dgm:spPr/>
      <dgm:t>
        <a:bodyPr/>
        <a:lstStyle/>
        <a:p>
          <a:endParaRPr lang="ru-RU"/>
        </a:p>
      </dgm:t>
    </dgm:pt>
    <dgm:pt modelId="{9615C12B-FD27-426E-99CE-607B62C65017}" type="sibTrans" cxnId="{75B3C5EB-8D7A-4473-B6DA-49B1236FB956}">
      <dgm:prSet/>
      <dgm:spPr/>
      <dgm:t>
        <a:bodyPr/>
        <a:lstStyle/>
        <a:p>
          <a:endParaRPr lang="ru-RU"/>
        </a:p>
      </dgm:t>
    </dgm:pt>
    <dgm:pt modelId="{3BEA555C-18D7-4951-A541-456EAC9AD0F9}">
      <dgm:prSet/>
      <dgm:spPr/>
      <dgm:t>
        <a:bodyPr/>
        <a:lstStyle/>
        <a:p>
          <a:pPr rtl="0"/>
          <a:r>
            <a:rPr lang="ru-RU" b="0" i="0" baseline="0" dirty="0" smtClean="0"/>
            <a:t>Кисточки для рисования.</a:t>
          </a:r>
          <a:endParaRPr lang="ru-RU" b="0" i="0" baseline="0" dirty="0"/>
        </a:p>
      </dgm:t>
    </dgm:pt>
    <dgm:pt modelId="{708CC31D-849A-4053-9741-0E97E234B9F6}" type="parTrans" cxnId="{15D583E9-0516-4B23-9EC0-9BE963125B2A}">
      <dgm:prSet/>
      <dgm:spPr/>
      <dgm:t>
        <a:bodyPr/>
        <a:lstStyle/>
        <a:p>
          <a:endParaRPr lang="ru-RU"/>
        </a:p>
      </dgm:t>
    </dgm:pt>
    <dgm:pt modelId="{EF4FE2F1-B51F-4860-AEDA-9DA37027220F}" type="sibTrans" cxnId="{15D583E9-0516-4B23-9EC0-9BE963125B2A}">
      <dgm:prSet/>
      <dgm:spPr/>
      <dgm:t>
        <a:bodyPr/>
        <a:lstStyle/>
        <a:p>
          <a:endParaRPr lang="ru-RU"/>
        </a:p>
      </dgm:t>
    </dgm:pt>
    <dgm:pt modelId="{9F50DD4F-F573-40F9-AB86-69F5843418F7}">
      <dgm:prSet/>
      <dgm:spPr/>
      <dgm:t>
        <a:bodyPr/>
        <a:lstStyle/>
        <a:p>
          <a:pPr rtl="0"/>
          <a:r>
            <a:rPr lang="ru-RU" b="0" i="0" baseline="0" dirty="0" smtClean="0"/>
            <a:t>Кисточки щетинные.</a:t>
          </a:r>
          <a:endParaRPr lang="ru-RU" b="0" i="0" baseline="0" dirty="0"/>
        </a:p>
      </dgm:t>
    </dgm:pt>
    <dgm:pt modelId="{CA1D24F8-C3A4-46DB-BC4C-FEAF9A7E8EF0}" type="parTrans" cxnId="{C92F216A-BF4E-41CA-B34B-7A8B2CBF7531}">
      <dgm:prSet/>
      <dgm:spPr/>
      <dgm:t>
        <a:bodyPr/>
        <a:lstStyle/>
        <a:p>
          <a:endParaRPr lang="ru-RU"/>
        </a:p>
      </dgm:t>
    </dgm:pt>
    <dgm:pt modelId="{476BF044-8628-41F8-AD77-CAA5204A9710}" type="sibTrans" cxnId="{C92F216A-BF4E-41CA-B34B-7A8B2CBF7531}">
      <dgm:prSet/>
      <dgm:spPr/>
      <dgm:t>
        <a:bodyPr/>
        <a:lstStyle/>
        <a:p>
          <a:endParaRPr lang="ru-RU"/>
        </a:p>
      </dgm:t>
    </dgm:pt>
    <dgm:pt modelId="{5FDE9624-65D6-4DDF-86FD-615DB8809701}">
      <dgm:prSet/>
      <dgm:spPr/>
      <dgm:t>
        <a:bodyPr/>
        <a:lstStyle/>
        <a:p>
          <a:pPr rtl="0"/>
          <a:r>
            <a:rPr lang="ru-RU" b="0" i="0" baseline="0" dirty="0" smtClean="0"/>
            <a:t>Трафареты для рисования.</a:t>
          </a:r>
          <a:endParaRPr lang="ru-RU" b="0" i="0" baseline="0" dirty="0"/>
        </a:p>
      </dgm:t>
    </dgm:pt>
    <dgm:pt modelId="{4C3B4111-68F7-4CDE-8E87-5A8DB105D197}" type="parTrans" cxnId="{2ADD3FFA-FA0D-48C4-B1D2-55017D31A693}">
      <dgm:prSet/>
      <dgm:spPr/>
      <dgm:t>
        <a:bodyPr/>
        <a:lstStyle/>
        <a:p>
          <a:endParaRPr lang="ru-RU"/>
        </a:p>
      </dgm:t>
    </dgm:pt>
    <dgm:pt modelId="{4364882D-FE48-4ED4-81B7-69DC03D6DB4D}" type="sibTrans" cxnId="{2ADD3FFA-FA0D-48C4-B1D2-55017D31A693}">
      <dgm:prSet/>
      <dgm:spPr/>
      <dgm:t>
        <a:bodyPr/>
        <a:lstStyle/>
        <a:p>
          <a:endParaRPr lang="ru-RU"/>
        </a:p>
      </dgm:t>
    </dgm:pt>
    <dgm:pt modelId="{2DB4F3C4-6C79-4DED-B62F-0D4E0010A81E}">
      <dgm:prSet/>
      <dgm:spPr/>
      <dgm:t>
        <a:bodyPr/>
        <a:lstStyle/>
        <a:p>
          <a:pPr rtl="0"/>
          <a:r>
            <a:rPr lang="ru-RU" b="0" i="0" baseline="0" dirty="0" smtClean="0"/>
            <a:t>Бумага цветная.</a:t>
          </a:r>
          <a:endParaRPr lang="ru-RU" b="0" i="0" baseline="0" dirty="0"/>
        </a:p>
      </dgm:t>
    </dgm:pt>
    <dgm:pt modelId="{7A202AB3-6F05-49DC-ADB6-B56FECD1C868}" type="parTrans" cxnId="{5F594CF5-A82B-4068-A763-2C3D71671AC7}">
      <dgm:prSet/>
      <dgm:spPr/>
      <dgm:t>
        <a:bodyPr/>
        <a:lstStyle/>
        <a:p>
          <a:endParaRPr lang="ru-RU"/>
        </a:p>
      </dgm:t>
    </dgm:pt>
    <dgm:pt modelId="{CD7FE966-E924-4107-9E14-A8668E6C4211}" type="sibTrans" cxnId="{5F594CF5-A82B-4068-A763-2C3D71671AC7}">
      <dgm:prSet/>
      <dgm:spPr/>
      <dgm:t>
        <a:bodyPr/>
        <a:lstStyle/>
        <a:p>
          <a:endParaRPr lang="ru-RU"/>
        </a:p>
      </dgm:t>
    </dgm:pt>
    <dgm:pt modelId="{AFE01946-EB89-4A13-9EDC-277CBC703E2F}">
      <dgm:prSet/>
      <dgm:spPr/>
      <dgm:t>
        <a:bodyPr/>
        <a:lstStyle/>
        <a:p>
          <a:pPr rtl="0"/>
          <a:r>
            <a:rPr lang="ru-RU" b="0" i="0" baseline="0" dirty="0" smtClean="0"/>
            <a:t>Бумага разной текстуры.</a:t>
          </a:r>
          <a:endParaRPr lang="ru-RU" b="0" i="0" baseline="0" dirty="0"/>
        </a:p>
      </dgm:t>
    </dgm:pt>
    <dgm:pt modelId="{A158129E-BE29-4F50-8C31-F57ED2B8FB09}" type="parTrans" cxnId="{D9F650C6-12DF-47C6-B653-763369C51CDA}">
      <dgm:prSet/>
      <dgm:spPr/>
      <dgm:t>
        <a:bodyPr/>
        <a:lstStyle/>
        <a:p>
          <a:endParaRPr lang="ru-RU"/>
        </a:p>
      </dgm:t>
    </dgm:pt>
    <dgm:pt modelId="{A379392A-E87E-4387-AB9D-3B79F94DA59A}" type="sibTrans" cxnId="{D9F650C6-12DF-47C6-B653-763369C51CDA}">
      <dgm:prSet/>
      <dgm:spPr/>
      <dgm:t>
        <a:bodyPr/>
        <a:lstStyle/>
        <a:p>
          <a:endParaRPr lang="ru-RU"/>
        </a:p>
      </dgm:t>
    </dgm:pt>
    <dgm:pt modelId="{D39D0A16-F45D-4B32-874A-D5684963C2F6}">
      <dgm:prSet/>
      <dgm:spPr/>
      <dgm:t>
        <a:bodyPr/>
        <a:lstStyle/>
        <a:p>
          <a:pPr rtl="0"/>
          <a:r>
            <a:rPr lang="ru-RU" b="0" i="0" baseline="0" dirty="0" smtClean="0"/>
            <a:t>Безопасные ножницы.</a:t>
          </a:r>
          <a:endParaRPr lang="ru-RU" b="0" i="0" baseline="0" dirty="0"/>
        </a:p>
      </dgm:t>
    </dgm:pt>
    <dgm:pt modelId="{EDA1041C-066E-4E75-B8AA-5CD543BA37E9}" type="parTrans" cxnId="{368748A7-7C0C-4CCE-9601-9F232FBD7737}">
      <dgm:prSet/>
      <dgm:spPr/>
      <dgm:t>
        <a:bodyPr/>
        <a:lstStyle/>
        <a:p>
          <a:endParaRPr lang="ru-RU"/>
        </a:p>
      </dgm:t>
    </dgm:pt>
    <dgm:pt modelId="{DAD9AD92-B715-4BCC-9CD9-65A5650A98E6}" type="sibTrans" cxnId="{368748A7-7C0C-4CCE-9601-9F232FBD7737}">
      <dgm:prSet/>
      <dgm:spPr/>
      <dgm:t>
        <a:bodyPr/>
        <a:lstStyle/>
        <a:p>
          <a:endParaRPr lang="ru-RU"/>
        </a:p>
      </dgm:t>
    </dgm:pt>
    <dgm:pt modelId="{8B7F49B8-F417-4EFF-9FC7-DA1EC5EC2411}">
      <dgm:prSet/>
      <dgm:spPr/>
      <dgm:t>
        <a:bodyPr/>
        <a:lstStyle/>
        <a:p>
          <a:pPr rtl="0"/>
          <a:r>
            <a:rPr lang="ru-RU" b="0" i="0" baseline="0" dirty="0" smtClean="0"/>
            <a:t>Клей.</a:t>
          </a:r>
          <a:endParaRPr lang="ru-RU" b="0" i="0" baseline="0" dirty="0"/>
        </a:p>
      </dgm:t>
    </dgm:pt>
    <dgm:pt modelId="{779A6D71-3ACF-4BFA-9ECE-2C670FD5C7BE}" type="parTrans" cxnId="{32A412B3-9EC1-4F14-9C8E-8806354410D5}">
      <dgm:prSet/>
      <dgm:spPr/>
      <dgm:t>
        <a:bodyPr/>
        <a:lstStyle/>
        <a:p>
          <a:endParaRPr lang="ru-RU"/>
        </a:p>
      </dgm:t>
    </dgm:pt>
    <dgm:pt modelId="{3D508EA8-DF31-4E0B-864D-432B091D8B77}" type="sibTrans" cxnId="{32A412B3-9EC1-4F14-9C8E-8806354410D5}">
      <dgm:prSet/>
      <dgm:spPr/>
      <dgm:t>
        <a:bodyPr/>
        <a:lstStyle/>
        <a:p>
          <a:endParaRPr lang="ru-RU"/>
        </a:p>
      </dgm:t>
    </dgm:pt>
    <dgm:pt modelId="{FF60E99F-B689-4E8D-A56A-C1CF3095A5FA}">
      <dgm:prSet/>
      <dgm:spPr/>
      <dgm:t>
        <a:bodyPr/>
        <a:lstStyle/>
        <a:p>
          <a:pPr rtl="0"/>
          <a:r>
            <a:rPr lang="ru-RU" b="0" i="0" baseline="0" dirty="0" smtClean="0"/>
            <a:t>Пластилин.</a:t>
          </a:r>
          <a:endParaRPr lang="ru-RU" b="0" i="0" baseline="0" dirty="0"/>
        </a:p>
      </dgm:t>
    </dgm:pt>
    <dgm:pt modelId="{B467B20D-230C-4A0A-BD8E-C60A9A762264}" type="parTrans" cxnId="{93F0EF81-4334-4B1C-92FE-24C62891FE78}">
      <dgm:prSet/>
      <dgm:spPr/>
      <dgm:t>
        <a:bodyPr/>
        <a:lstStyle/>
        <a:p>
          <a:endParaRPr lang="ru-RU"/>
        </a:p>
      </dgm:t>
    </dgm:pt>
    <dgm:pt modelId="{C623C09E-A4A3-4A2A-AC0B-6B747533000C}" type="sibTrans" cxnId="{93F0EF81-4334-4B1C-92FE-24C62891FE78}">
      <dgm:prSet/>
      <dgm:spPr/>
      <dgm:t>
        <a:bodyPr/>
        <a:lstStyle/>
        <a:p>
          <a:endParaRPr lang="ru-RU"/>
        </a:p>
      </dgm:t>
    </dgm:pt>
    <dgm:pt modelId="{599CBD2B-6526-49E7-924A-0BC2184876A8}">
      <dgm:prSet/>
      <dgm:spPr/>
      <dgm:t>
        <a:bodyPr/>
        <a:lstStyle/>
        <a:p>
          <a:pPr rtl="0"/>
          <a:r>
            <a:rPr lang="ru-RU" b="0" i="0" baseline="0" dirty="0" smtClean="0"/>
            <a:t>Доски для работы с пластилином.</a:t>
          </a:r>
          <a:endParaRPr lang="ru-RU" b="0" i="0" baseline="0" dirty="0"/>
        </a:p>
      </dgm:t>
    </dgm:pt>
    <dgm:pt modelId="{9656843B-D672-40F9-8140-A3F4366349FF}" type="parTrans" cxnId="{6B3F6AA7-C346-406E-A36E-11E0B7E18790}">
      <dgm:prSet/>
      <dgm:spPr/>
      <dgm:t>
        <a:bodyPr/>
        <a:lstStyle/>
        <a:p>
          <a:endParaRPr lang="ru-RU"/>
        </a:p>
      </dgm:t>
    </dgm:pt>
    <dgm:pt modelId="{67126597-B01A-4906-A29E-E4A674D4F7B2}" type="sibTrans" cxnId="{6B3F6AA7-C346-406E-A36E-11E0B7E18790}">
      <dgm:prSet/>
      <dgm:spPr/>
      <dgm:t>
        <a:bodyPr/>
        <a:lstStyle/>
        <a:p>
          <a:endParaRPr lang="ru-RU"/>
        </a:p>
      </dgm:t>
    </dgm:pt>
    <dgm:pt modelId="{8C5496D7-3942-4EBB-97DB-2CEF3BA5B2B8}">
      <dgm:prSet/>
      <dgm:spPr/>
      <dgm:t>
        <a:bodyPr/>
        <a:lstStyle/>
        <a:p>
          <a:pPr rtl="0"/>
          <a:r>
            <a:rPr lang="ru-RU" b="0" i="0" baseline="0" dirty="0" smtClean="0"/>
            <a:t>Подносы детские для раздаточного материала.</a:t>
          </a:r>
          <a:endParaRPr lang="ru-RU" b="0" i="0" baseline="0" dirty="0"/>
        </a:p>
      </dgm:t>
    </dgm:pt>
    <dgm:pt modelId="{A995A29E-9481-4A51-B95D-D6F63E22F15E}" type="parTrans" cxnId="{BB9CA927-51E3-4DBF-B6BA-A262B41AD2F2}">
      <dgm:prSet/>
      <dgm:spPr/>
      <dgm:t>
        <a:bodyPr/>
        <a:lstStyle/>
        <a:p>
          <a:endParaRPr lang="ru-RU"/>
        </a:p>
      </dgm:t>
    </dgm:pt>
    <dgm:pt modelId="{0B388808-D931-4D44-A22E-30381CA950DA}" type="sibTrans" cxnId="{BB9CA927-51E3-4DBF-B6BA-A262B41AD2F2}">
      <dgm:prSet/>
      <dgm:spPr/>
      <dgm:t>
        <a:bodyPr/>
        <a:lstStyle/>
        <a:p>
          <a:endParaRPr lang="ru-RU"/>
        </a:p>
      </dgm:t>
    </dgm:pt>
    <dgm:pt modelId="{FFD5D312-2AA3-4900-8AFF-2764508F820C}">
      <dgm:prSet/>
      <dgm:spPr/>
      <dgm:t>
        <a:bodyPr/>
        <a:lstStyle/>
        <a:p>
          <a:pPr rtl="0"/>
          <a:r>
            <a:rPr lang="ru-RU" b="0" i="0" baseline="0" dirty="0" smtClean="0"/>
            <a:t>Мольберт.</a:t>
          </a:r>
          <a:endParaRPr lang="ru-RU" b="0" i="0" baseline="0" dirty="0"/>
        </a:p>
      </dgm:t>
    </dgm:pt>
    <dgm:pt modelId="{65FA574E-FF28-4E4B-8628-185D7F68C936}" type="parTrans" cxnId="{758D9E2A-EBA8-4AC8-A31A-0C730CA4DEA2}">
      <dgm:prSet/>
      <dgm:spPr/>
      <dgm:t>
        <a:bodyPr/>
        <a:lstStyle/>
        <a:p>
          <a:endParaRPr lang="ru-RU"/>
        </a:p>
      </dgm:t>
    </dgm:pt>
    <dgm:pt modelId="{D46010D9-5B89-4152-BC89-3573A0698FF9}" type="sibTrans" cxnId="{758D9E2A-EBA8-4AC8-A31A-0C730CA4DEA2}">
      <dgm:prSet/>
      <dgm:spPr/>
      <dgm:t>
        <a:bodyPr/>
        <a:lstStyle/>
        <a:p>
          <a:endParaRPr lang="ru-RU"/>
        </a:p>
      </dgm:t>
    </dgm:pt>
    <dgm:pt modelId="{C67D19E4-E78B-45E6-97B4-18EAE12EB65C}">
      <dgm:prSet/>
      <dgm:spPr/>
      <dgm:t>
        <a:bodyPr/>
        <a:lstStyle/>
        <a:p>
          <a:pPr rtl="0"/>
          <a:r>
            <a:rPr lang="ru-RU" b="0" i="0" baseline="0" dirty="0" smtClean="0"/>
            <a:t>Штампы, печати.</a:t>
          </a:r>
          <a:endParaRPr lang="ru-RU" b="0" i="0" baseline="0" dirty="0"/>
        </a:p>
      </dgm:t>
    </dgm:pt>
    <dgm:pt modelId="{8A0545B9-E8AC-4AC5-A178-3C291697A6D2}" type="parTrans" cxnId="{24D061F3-BF13-4C45-BF8D-92DBCB88A076}">
      <dgm:prSet/>
      <dgm:spPr/>
      <dgm:t>
        <a:bodyPr/>
        <a:lstStyle/>
        <a:p>
          <a:endParaRPr lang="ru-RU"/>
        </a:p>
      </dgm:t>
    </dgm:pt>
    <dgm:pt modelId="{FBE46F84-83B0-4116-8146-55E59032DEB7}" type="sibTrans" cxnId="{24D061F3-BF13-4C45-BF8D-92DBCB88A076}">
      <dgm:prSet/>
      <dgm:spPr/>
      <dgm:t>
        <a:bodyPr/>
        <a:lstStyle/>
        <a:p>
          <a:endParaRPr lang="ru-RU"/>
        </a:p>
      </dgm:t>
    </dgm:pt>
    <dgm:pt modelId="{DE52D7A3-3E41-4DB4-ABB9-483259D4926D}">
      <dgm:prSet/>
      <dgm:spPr/>
      <dgm:t>
        <a:bodyPr/>
        <a:lstStyle/>
        <a:p>
          <a:pPr rtl="0"/>
          <a:r>
            <a:rPr lang="ru-RU" b="0" i="0" baseline="0" dirty="0" smtClean="0"/>
            <a:t>Портреты художников.</a:t>
          </a:r>
          <a:endParaRPr lang="ru-RU" b="0" i="0" baseline="0" dirty="0"/>
        </a:p>
      </dgm:t>
    </dgm:pt>
    <dgm:pt modelId="{A0B544CD-6A02-4F6B-BEBC-27DF4E64EB0E}" type="parTrans" cxnId="{7DF76668-CBE3-4372-A24C-ECFA18AF3E56}">
      <dgm:prSet/>
      <dgm:spPr/>
      <dgm:t>
        <a:bodyPr/>
        <a:lstStyle/>
        <a:p>
          <a:endParaRPr lang="ru-RU"/>
        </a:p>
      </dgm:t>
    </dgm:pt>
    <dgm:pt modelId="{63D6C185-1B59-4600-8217-A37DC44563F4}" type="sibTrans" cxnId="{7DF76668-CBE3-4372-A24C-ECFA18AF3E56}">
      <dgm:prSet/>
      <dgm:spPr/>
      <dgm:t>
        <a:bodyPr/>
        <a:lstStyle/>
        <a:p>
          <a:endParaRPr lang="ru-RU"/>
        </a:p>
      </dgm:t>
    </dgm:pt>
    <dgm:pt modelId="{1BBF20FE-36A6-4A43-AFDE-80CDEB9125F7}">
      <dgm:prSet/>
      <dgm:spPr/>
      <dgm:t>
        <a:bodyPr/>
        <a:lstStyle/>
        <a:p>
          <a:pPr rtl="0"/>
          <a:r>
            <a:rPr lang="ru-RU" b="0" i="0" baseline="0" dirty="0" smtClean="0"/>
            <a:t>Изделия народных промыслов.</a:t>
          </a:r>
          <a:endParaRPr lang="ru-RU" b="0" i="0" baseline="0" dirty="0"/>
        </a:p>
      </dgm:t>
    </dgm:pt>
    <dgm:pt modelId="{7A645E6C-2246-473C-A517-2898654D0DA5}" type="parTrans" cxnId="{2082013F-B75D-4680-B368-468F2662EF6A}">
      <dgm:prSet/>
      <dgm:spPr/>
      <dgm:t>
        <a:bodyPr/>
        <a:lstStyle/>
        <a:p>
          <a:endParaRPr lang="ru-RU"/>
        </a:p>
      </dgm:t>
    </dgm:pt>
    <dgm:pt modelId="{4ED190FC-377C-4831-9453-42F0D9E28F7E}" type="sibTrans" cxnId="{2082013F-B75D-4680-B368-468F2662EF6A}">
      <dgm:prSet/>
      <dgm:spPr/>
      <dgm:t>
        <a:bodyPr/>
        <a:lstStyle/>
        <a:p>
          <a:endParaRPr lang="ru-RU"/>
        </a:p>
      </dgm:t>
    </dgm:pt>
    <dgm:pt modelId="{B50995AB-99FD-4826-9F11-30BAC96BECF2}">
      <dgm:prSet/>
      <dgm:spPr/>
      <dgm:t>
        <a:bodyPr/>
        <a:lstStyle/>
        <a:p>
          <a:pPr rtl="0"/>
          <a:r>
            <a:rPr lang="ru-RU" b="0" i="0" baseline="0" dirty="0" smtClean="0"/>
            <a:t>Иллюстрации разных жанров живописи.</a:t>
          </a:r>
          <a:endParaRPr lang="ru-RU" dirty="0"/>
        </a:p>
      </dgm:t>
    </dgm:pt>
    <dgm:pt modelId="{0F64BFFA-7E05-4340-A50F-64722956E6C4}" type="parTrans" cxnId="{325B6E36-7D22-43EA-A7B6-57A10E0034AC}">
      <dgm:prSet/>
      <dgm:spPr/>
      <dgm:t>
        <a:bodyPr/>
        <a:lstStyle/>
        <a:p>
          <a:endParaRPr lang="ru-RU"/>
        </a:p>
      </dgm:t>
    </dgm:pt>
    <dgm:pt modelId="{0B4B5608-0CB9-480A-9401-D2483336A3C0}" type="sibTrans" cxnId="{325B6E36-7D22-43EA-A7B6-57A10E0034AC}">
      <dgm:prSet/>
      <dgm:spPr/>
      <dgm:t>
        <a:bodyPr/>
        <a:lstStyle/>
        <a:p>
          <a:endParaRPr lang="ru-RU"/>
        </a:p>
      </dgm:t>
    </dgm:pt>
    <dgm:pt modelId="{541AD7B0-7F59-4028-A654-BC88CD1C83F6}">
      <dgm:prSet/>
      <dgm:spPr/>
      <dgm:t>
        <a:bodyPr/>
        <a:lstStyle/>
        <a:p>
          <a:pPr rtl="0"/>
          <a:r>
            <a:rPr lang="ru-RU" dirty="0" smtClean="0"/>
            <a:t>Набор книг по художественной литературе</a:t>
          </a:r>
          <a:endParaRPr lang="ru-RU" b="0" i="0" baseline="0" dirty="0"/>
        </a:p>
      </dgm:t>
    </dgm:pt>
    <dgm:pt modelId="{2BD4788B-88E3-48D5-ADD8-D577BC6CD2DC}" type="parTrans" cxnId="{784FC54A-95C4-416F-866C-0119A7A9EE8B}">
      <dgm:prSet/>
      <dgm:spPr/>
      <dgm:t>
        <a:bodyPr/>
        <a:lstStyle/>
        <a:p>
          <a:endParaRPr lang="ru-RU"/>
        </a:p>
      </dgm:t>
    </dgm:pt>
    <dgm:pt modelId="{0F5B935D-6589-43B7-8944-BEA8CF996A4F}" type="sibTrans" cxnId="{784FC54A-95C4-416F-866C-0119A7A9EE8B}">
      <dgm:prSet/>
      <dgm:spPr/>
      <dgm:t>
        <a:bodyPr/>
        <a:lstStyle/>
        <a:p>
          <a:endParaRPr lang="ru-RU"/>
        </a:p>
      </dgm:t>
    </dgm:pt>
    <dgm:pt modelId="{9E86B584-9C9F-469A-876E-73D61A212EC7}" type="pres">
      <dgm:prSet presAssocID="{20F72627-07A1-43F4-98AB-5A711884EB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F32D8F-D0D0-4619-980F-FE17E9D2FEEC}" type="pres">
      <dgm:prSet presAssocID="{FC7C8484-F33D-4A46-ADE7-0805D2C412E8}" presName="parentText" presStyleLbl="node1" presStyleIdx="0" presStyleCnt="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B49AB-955F-4491-A2D1-A8BC991C9BF0}" type="pres">
      <dgm:prSet presAssocID="{C9474424-5A00-4A68-B2B8-99240603AD6D}" presName="spacer" presStyleCnt="0"/>
      <dgm:spPr/>
    </dgm:pt>
    <dgm:pt modelId="{B66699FB-26F8-4FDE-869E-14336CEAC5D3}" type="pres">
      <dgm:prSet presAssocID="{D1AD7FD3-B553-430E-B1ED-4969EF569DFD}" presName="parentText" presStyleLbl="node1" presStyleIdx="1" presStyleCnt="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A5413-4A99-4E91-AE12-273A7CAFD0DF}" type="pres">
      <dgm:prSet presAssocID="{10F295CA-D8E6-43E8-BD80-63399150D3B3}" presName="spacer" presStyleCnt="0"/>
      <dgm:spPr/>
    </dgm:pt>
    <dgm:pt modelId="{50518B22-5489-49B2-8EB3-4CEF6BB67C6D}" type="pres">
      <dgm:prSet presAssocID="{88402EFF-8FDE-47C9-B3E9-251E0F6E6298}" presName="parentText" presStyleLbl="node1" presStyleIdx="2" presStyleCnt="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5D5F8-3757-4B3F-885B-547C3B0E83D8}" type="pres">
      <dgm:prSet presAssocID="{C9842654-05CB-4B18-9417-68876576D199}" presName="spacer" presStyleCnt="0"/>
      <dgm:spPr/>
    </dgm:pt>
    <dgm:pt modelId="{39FFF7E5-D60D-44AB-B0B3-564FDCCD4C1D}" type="pres">
      <dgm:prSet presAssocID="{EA489CE7-57B8-4CEE-82DF-572C8BEB3B0A}" presName="parentText" presStyleLbl="node1" presStyleIdx="3" presStyleCnt="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C7C84-1863-4597-845B-CFCD0D5C2E74}" type="pres">
      <dgm:prSet presAssocID="{7764A6A5-2CDA-4A21-9E35-D5679AD8E38F}" presName="spacer" presStyleCnt="0"/>
      <dgm:spPr/>
    </dgm:pt>
    <dgm:pt modelId="{DBE4F245-6522-4B6B-8C7B-21D4669E594E}" type="pres">
      <dgm:prSet presAssocID="{2733D269-ABE1-485B-B035-B315E0D4F8CF}" presName="parentText" presStyleLbl="node1" presStyleIdx="4" presStyleCnt="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F60D7-8A41-44F3-A55F-5D428AA6A8BE}" type="pres">
      <dgm:prSet presAssocID="{75C91E42-E73E-4BD4-869F-354F60C2A54D}" presName="spacer" presStyleCnt="0"/>
      <dgm:spPr/>
    </dgm:pt>
    <dgm:pt modelId="{A6191E27-A1D1-4C89-8B06-BE6DE7E9A124}" type="pres">
      <dgm:prSet presAssocID="{06BB1C86-9819-45D8-820A-3CF4112E3080}" presName="parentText" presStyleLbl="node1" presStyleIdx="5" presStyleCnt="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09F63-FF97-4CEE-ADF9-83DB8165177C}" type="pres">
      <dgm:prSet presAssocID="{C3F417AD-79F1-40CD-AABE-DB18C5A7E892}" presName="spacer" presStyleCnt="0"/>
      <dgm:spPr/>
    </dgm:pt>
    <dgm:pt modelId="{3A7EEFC4-5231-46A3-9C40-AB763232911D}" type="pres">
      <dgm:prSet presAssocID="{16201AF4-EF57-4BA4-9397-3CA1D8A7832B}" presName="parentText" presStyleLbl="node1" presStyleIdx="6" presStyleCnt="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3F9F5-1C2F-4F1D-9E99-8E8CB6234286}" type="pres">
      <dgm:prSet presAssocID="{D0960E60-472A-485F-A708-BA639E5224AF}" presName="spacer" presStyleCnt="0"/>
      <dgm:spPr/>
    </dgm:pt>
    <dgm:pt modelId="{F237CDB6-ED0B-45E8-9ADF-D27057E5CF92}" type="pres">
      <dgm:prSet presAssocID="{38D6FF28-7096-45BF-89F9-EC25BD65C734}" presName="parentText" presStyleLbl="node1" presStyleIdx="7" presStyleCnt="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F07E6-E21F-4E2B-B494-D6D171E546EF}" type="pres">
      <dgm:prSet presAssocID="{1A591F1F-DD15-4749-832F-54EC3041D57D}" presName="spacer" presStyleCnt="0"/>
      <dgm:spPr/>
    </dgm:pt>
    <dgm:pt modelId="{ABA2BF88-C085-44B9-A558-630524145507}" type="pres">
      <dgm:prSet presAssocID="{A8DB14D2-E57A-4877-B193-57E4604AAC45}" presName="parentText" presStyleLbl="node1" presStyleIdx="8" presStyleCnt="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27E93-F1BB-46EE-9EC6-494AD5314183}" type="pres">
      <dgm:prSet presAssocID="{13DE90D8-8784-4430-8339-A00C1302210E}" presName="spacer" presStyleCnt="0"/>
      <dgm:spPr/>
    </dgm:pt>
    <dgm:pt modelId="{53B29904-44A6-4A2E-ACF3-2AB1E2D4CE1A}" type="pres">
      <dgm:prSet presAssocID="{AB7A16C1-263F-48E4-9E16-702F7E7F9700}" presName="parentText" presStyleLbl="node1" presStyleIdx="9" presStyleCnt="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A9822-4B97-4C0D-9C39-ACBDC8FA1E1A}" type="pres">
      <dgm:prSet presAssocID="{23F9E6C6-9CF1-4862-B6F4-6C34CD08ECA7}" presName="spacer" presStyleCnt="0"/>
      <dgm:spPr/>
    </dgm:pt>
    <dgm:pt modelId="{E098C005-32FF-4606-A753-48F14C796317}" type="pres">
      <dgm:prSet presAssocID="{CA544AAF-B351-4B41-A014-BD8CDB0F65A7}" presName="parentText" presStyleLbl="node1" presStyleIdx="10" presStyleCnt="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7425F-2078-4C57-B2AA-F7C4CCC88A37}" type="pres">
      <dgm:prSet presAssocID="{ADA89753-6384-49DB-8641-CA09D364E2A7}" presName="spacer" presStyleCnt="0"/>
      <dgm:spPr/>
    </dgm:pt>
    <dgm:pt modelId="{9C72DADC-59DF-4252-9D7E-950A6384393B}" type="pres">
      <dgm:prSet presAssocID="{F34FAB36-24CE-43D6-9EB1-947CC663EE92}" presName="parentText" presStyleLbl="node1" presStyleIdx="11" presStyleCnt="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A2216-5431-4EB3-ACAE-5A868F469D9A}" type="pres">
      <dgm:prSet presAssocID="{9615C12B-FD27-426E-99CE-607B62C65017}" presName="spacer" presStyleCnt="0"/>
      <dgm:spPr/>
    </dgm:pt>
    <dgm:pt modelId="{DE660F7A-DCB8-47D8-B2BA-BF262B8A64C5}" type="pres">
      <dgm:prSet presAssocID="{3BEA555C-18D7-4951-A541-456EAC9AD0F9}" presName="parentText" presStyleLbl="node1" presStyleIdx="12" presStyleCnt="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B4456-1A4B-4F7C-8C0F-A4C0CAD25790}" type="pres">
      <dgm:prSet presAssocID="{EF4FE2F1-B51F-4860-AEDA-9DA37027220F}" presName="spacer" presStyleCnt="0"/>
      <dgm:spPr/>
    </dgm:pt>
    <dgm:pt modelId="{143D40D9-6CEC-49AE-8534-D27828225564}" type="pres">
      <dgm:prSet presAssocID="{9F50DD4F-F573-40F9-AB86-69F5843418F7}" presName="parentText" presStyleLbl="node1" presStyleIdx="13" presStyleCnt="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BDDC7-1786-4D58-B54A-4A61AA758482}" type="pres">
      <dgm:prSet presAssocID="{476BF044-8628-41F8-AD77-CAA5204A9710}" presName="spacer" presStyleCnt="0"/>
      <dgm:spPr/>
    </dgm:pt>
    <dgm:pt modelId="{B578AA63-4564-4519-B3CC-EC4018C02D8A}" type="pres">
      <dgm:prSet presAssocID="{5FDE9624-65D6-4DDF-86FD-615DB8809701}" presName="parentText" presStyleLbl="node1" presStyleIdx="14" presStyleCnt="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46809-31B9-4482-B7CF-655BCAEAC6A4}" type="pres">
      <dgm:prSet presAssocID="{4364882D-FE48-4ED4-81B7-69DC03D6DB4D}" presName="spacer" presStyleCnt="0"/>
      <dgm:spPr/>
    </dgm:pt>
    <dgm:pt modelId="{A594B16A-155C-444A-9539-05CC28103085}" type="pres">
      <dgm:prSet presAssocID="{2DB4F3C4-6C79-4DED-B62F-0D4E0010A81E}" presName="parentText" presStyleLbl="node1" presStyleIdx="15" presStyleCnt="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497B7-1766-49DD-8DF9-FEA4E0CFEEF2}" type="pres">
      <dgm:prSet presAssocID="{CD7FE966-E924-4107-9E14-A8668E6C4211}" presName="spacer" presStyleCnt="0"/>
      <dgm:spPr/>
    </dgm:pt>
    <dgm:pt modelId="{2E54BD2A-15FE-4B36-B2F8-C159C13749BD}" type="pres">
      <dgm:prSet presAssocID="{AFE01946-EB89-4A13-9EDC-277CBC703E2F}" presName="parentText" presStyleLbl="node1" presStyleIdx="16" presStyleCnt="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FE454-9813-4F7A-8E57-F33AD6D43D5A}" type="pres">
      <dgm:prSet presAssocID="{A379392A-E87E-4387-AB9D-3B79F94DA59A}" presName="spacer" presStyleCnt="0"/>
      <dgm:spPr/>
    </dgm:pt>
    <dgm:pt modelId="{32DC3B1E-8275-4D56-873F-6D402A346337}" type="pres">
      <dgm:prSet presAssocID="{D39D0A16-F45D-4B32-874A-D5684963C2F6}" presName="parentText" presStyleLbl="node1" presStyleIdx="17" presStyleCnt="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D605F-898D-4165-A7B2-C36067F1DFE7}" type="pres">
      <dgm:prSet presAssocID="{DAD9AD92-B715-4BCC-9CD9-65A5650A98E6}" presName="spacer" presStyleCnt="0"/>
      <dgm:spPr/>
    </dgm:pt>
    <dgm:pt modelId="{E30D76E5-9CF7-481C-BDDF-2AC96A2396B4}" type="pres">
      <dgm:prSet presAssocID="{8B7F49B8-F417-4EFF-9FC7-DA1EC5EC2411}" presName="parentText" presStyleLbl="node1" presStyleIdx="18" presStyleCnt="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EA23B-93CF-4316-89AD-07398655725D}" type="pres">
      <dgm:prSet presAssocID="{3D508EA8-DF31-4E0B-864D-432B091D8B77}" presName="spacer" presStyleCnt="0"/>
      <dgm:spPr/>
    </dgm:pt>
    <dgm:pt modelId="{17DCD619-6E4F-423E-8373-A72711C2DF6C}" type="pres">
      <dgm:prSet presAssocID="{FF60E99F-B689-4E8D-A56A-C1CF3095A5FA}" presName="parentText" presStyleLbl="node1" presStyleIdx="19" presStyleCnt="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F642E-A091-4297-A62A-4C745590DCFA}" type="pres">
      <dgm:prSet presAssocID="{C623C09E-A4A3-4A2A-AC0B-6B747533000C}" presName="spacer" presStyleCnt="0"/>
      <dgm:spPr/>
    </dgm:pt>
    <dgm:pt modelId="{0F2AA718-277A-4F14-A734-C2B59511D417}" type="pres">
      <dgm:prSet presAssocID="{599CBD2B-6526-49E7-924A-0BC2184876A8}" presName="parentText" presStyleLbl="node1" presStyleIdx="20" presStyleCnt="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2CED4-BAC3-476E-B5F7-97B0CE6FE61D}" type="pres">
      <dgm:prSet presAssocID="{67126597-B01A-4906-A29E-E4A674D4F7B2}" presName="spacer" presStyleCnt="0"/>
      <dgm:spPr/>
    </dgm:pt>
    <dgm:pt modelId="{29525C54-413B-4223-981D-7C4DD594CB53}" type="pres">
      <dgm:prSet presAssocID="{8C5496D7-3942-4EBB-97DB-2CEF3BA5B2B8}" presName="parentText" presStyleLbl="node1" presStyleIdx="21" presStyleCnt="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EF0B7-B5D7-4FF3-88CF-39DA2026DA48}" type="pres">
      <dgm:prSet presAssocID="{0B388808-D931-4D44-A22E-30381CA950DA}" presName="spacer" presStyleCnt="0"/>
      <dgm:spPr/>
    </dgm:pt>
    <dgm:pt modelId="{4B2410D6-EA06-431E-9A42-CCEB4F478A25}" type="pres">
      <dgm:prSet presAssocID="{FFD5D312-2AA3-4900-8AFF-2764508F820C}" presName="parentText" presStyleLbl="node1" presStyleIdx="22" presStyleCnt="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E02EC-9C48-4FDF-BE32-96C49CE8D8A3}" type="pres">
      <dgm:prSet presAssocID="{D46010D9-5B89-4152-BC89-3573A0698FF9}" presName="spacer" presStyleCnt="0"/>
      <dgm:spPr/>
    </dgm:pt>
    <dgm:pt modelId="{E17A670D-7BD3-40E4-82E0-9DF5E6C18B48}" type="pres">
      <dgm:prSet presAssocID="{C67D19E4-E78B-45E6-97B4-18EAE12EB65C}" presName="parentText" presStyleLbl="node1" presStyleIdx="23" presStyleCnt="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3AB10-A9E3-459E-BB34-55BABF2E31C6}" type="pres">
      <dgm:prSet presAssocID="{FBE46F84-83B0-4116-8146-55E59032DEB7}" presName="spacer" presStyleCnt="0"/>
      <dgm:spPr/>
    </dgm:pt>
    <dgm:pt modelId="{8E640087-79A3-4B34-95BE-78AC2009A385}" type="pres">
      <dgm:prSet presAssocID="{DE52D7A3-3E41-4DB4-ABB9-483259D4926D}" presName="parentText" presStyleLbl="node1" presStyleIdx="24" presStyleCnt="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4CCF0-8EC7-4308-A64C-6B7E00962BE2}" type="pres">
      <dgm:prSet presAssocID="{63D6C185-1B59-4600-8217-A37DC44563F4}" presName="spacer" presStyleCnt="0"/>
      <dgm:spPr/>
    </dgm:pt>
    <dgm:pt modelId="{F9D3254B-FA5E-4A59-B5E3-CAF5FF3C638A}" type="pres">
      <dgm:prSet presAssocID="{1BBF20FE-36A6-4A43-AFDE-80CDEB9125F7}" presName="parentText" presStyleLbl="node1" presStyleIdx="25" presStyleCnt="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6196B-0A9E-4F11-AABA-3CC679B594BA}" type="pres">
      <dgm:prSet presAssocID="{4ED190FC-377C-4831-9453-42F0D9E28F7E}" presName="spacer" presStyleCnt="0"/>
      <dgm:spPr/>
    </dgm:pt>
    <dgm:pt modelId="{40A8EC50-0207-4B0C-9E71-385C10CCFB14}" type="pres">
      <dgm:prSet presAssocID="{B50995AB-99FD-4826-9F11-30BAC96BECF2}" presName="parentText" presStyleLbl="node1" presStyleIdx="26" presStyleCnt="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AA240-D408-47DB-9ABC-B4E64F8EED81}" type="pres">
      <dgm:prSet presAssocID="{0B4B5608-0CB9-480A-9401-D2483336A3C0}" presName="spacer" presStyleCnt="0"/>
      <dgm:spPr/>
    </dgm:pt>
    <dgm:pt modelId="{5311AA89-A04D-4AD1-BDAE-AC757F1C352C}" type="pres">
      <dgm:prSet presAssocID="{541AD7B0-7F59-4028-A654-BC88CD1C83F6}" presName="parentText" presStyleLbl="node1" presStyleIdx="27" presStyleCnt="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4CF8C0-0017-4B82-845B-7D7F25069809}" type="presOf" srcId="{EA489CE7-57B8-4CEE-82DF-572C8BEB3B0A}" destId="{39FFF7E5-D60D-44AB-B0B3-564FDCCD4C1D}" srcOrd="0" destOrd="0" presId="urn:microsoft.com/office/officeart/2005/8/layout/vList2"/>
    <dgm:cxn modelId="{FC10D654-DB6E-40CD-85F8-514BA7A135F8}" srcId="{20F72627-07A1-43F4-98AB-5A711884EB23}" destId="{A8DB14D2-E57A-4877-B193-57E4604AAC45}" srcOrd="8" destOrd="0" parTransId="{C8E1871B-C595-4D95-80E3-FBA0F892CD1C}" sibTransId="{13DE90D8-8784-4430-8339-A00C1302210E}"/>
    <dgm:cxn modelId="{348050D4-051B-4E3F-B0B6-6C1BAC11A6E9}" type="presOf" srcId="{C67D19E4-E78B-45E6-97B4-18EAE12EB65C}" destId="{E17A670D-7BD3-40E4-82E0-9DF5E6C18B48}" srcOrd="0" destOrd="0" presId="urn:microsoft.com/office/officeart/2005/8/layout/vList2"/>
    <dgm:cxn modelId="{BCA4578C-13C8-494E-81D4-99EE112562BB}" type="presOf" srcId="{9F50DD4F-F573-40F9-AB86-69F5843418F7}" destId="{143D40D9-6CEC-49AE-8534-D27828225564}" srcOrd="0" destOrd="0" presId="urn:microsoft.com/office/officeart/2005/8/layout/vList2"/>
    <dgm:cxn modelId="{368748A7-7C0C-4CCE-9601-9F232FBD7737}" srcId="{20F72627-07A1-43F4-98AB-5A711884EB23}" destId="{D39D0A16-F45D-4B32-874A-D5684963C2F6}" srcOrd="17" destOrd="0" parTransId="{EDA1041C-066E-4E75-B8AA-5CD543BA37E9}" sibTransId="{DAD9AD92-B715-4BCC-9CD9-65A5650A98E6}"/>
    <dgm:cxn modelId="{A61D5BEB-116F-42A0-8EB7-A6EEDD658D2E}" srcId="{20F72627-07A1-43F4-98AB-5A711884EB23}" destId="{88402EFF-8FDE-47C9-B3E9-251E0F6E6298}" srcOrd="2" destOrd="0" parTransId="{415E2FBD-97E9-4C6D-916B-B03A7A1309D0}" sibTransId="{C9842654-05CB-4B18-9417-68876576D199}"/>
    <dgm:cxn modelId="{85CB35F0-2D9F-4E8C-830A-89DD6E3CD961}" type="presOf" srcId="{FF60E99F-B689-4E8D-A56A-C1CF3095A5FA}" destId="{17DCD619-6E4F-423E-8373-A72711C2DF6C}" srcOrd="0" destOrd="0" presId="urn:microsoft.com/office/officeart/2005/8/layout/vList2"/>
    <dgm:cxn modelId="{AAD20FEB-C21E-4FDD-8C25-DD23545E2182}" type="presOf" srcId="{3BEA555C-18D7-4951-A541-456EAC9AD0F9}" destId="{DE660F7A-DCB8-47D8-B2BA-BF262B8A64C5}" srcOrd="0" destOrd="0" presId="urn:microsoft.com/office/officeart/2005/8/layout/vList2"/>
    <dgm:cxn modelId="{7C87140D-92AB-488E-825C-6C57204578AD}" type="presOf" srcId="{38D6FF28-7096-45BF-89F9-EC25BD65C734}" destId="{F237CDB6-ED0B-45E8-9ADF-D27057E5CF92}" srcOrd="0" destOrd="0" presId="urn:microsoft.com/office/officeart/2005/8/layout/vList2"/>
    <dgm:cxn modelId="{5B119872-8F5C-40EC-A023-52E0667C9678}" type="presOf" srcId="{D1AD7FD3-B553-430E-B1ED-4969EF569DFD}" destId="{B66699FB-26F8-4FDE-869E-14336CEAC5D3}" srcOrd="0" destOrd="0" presId="urn:microsoft.com/office/officeart/2005/8/layout/vList2"/>
    <dgm:cxn modelId="{D12E2E95-7A0B-4A45-9BBE-046163255C05}" type="presOf" srcId="{20F72627-07A1-43F4-98AB-5A711884EB23}" destId="{9E86B584-9C9F-469A-876E-73D61A212EC7}" srcOrd="0" destOrd="0" presId="urn:microsoft.com/office/officeart/2005/8/layout/vList2"/>
    <dgm:cxn modelId="{685CE3EA-C9B5-49B2-B739-425B881D6DF6}" srcId="{20F72627-07A1-43F4-98AB-5A711884EB23}" destId="{CA544AAF-B351-4B41-A014-BD8CDB0F65A7}" srcOrd="10" destOrd="0" parTransId="{F7C954A5-29E3-4C2A-94A9-7E8AE7546D0C}" sibTransId="{ADA89753-6384-49DB-8641-CA09D364E2A7}"/>
    <dgm:cxn modelId="{A8A6BD01-3B78-4F19-9840-37C87101F9CF}" srcId="{20F72627-07A1-43F4-98AB-5A711884EB23}" destId="{38D6FF28-7096-45BF-89F9-EC25BD65C734}" srcOrd="7" destOrd="0" parTransId="{384B3EFA-A55F-44AF-A558-13B60E4D6A78}" sibTransId="{1A591F1F-DD15-4749-832F-54EC3041D57D}"/>
    <dgm:cxn modelId="{1CF7E28A-C202-445F-95C5-448DD561483C}" srcId="{20F72627-07A1-43F4-98AB-5A711884EB23}" destId="{AB7A16C1-263F-48E4-9E16-702F7E7F9700}" srcOrd="9" destOrd="0" parTransId="{FF3672F5-07EA-40A4-817D-DA09095121E2}" sibTransId="{23F9E6C6-9CF1-4862-B6F4-6C34CD08ECA7}"/>
    <dgm:cxn modelId="{DB660E62-EFFA-496A-9E66-9AE6288A2E1F}" type="presOf" srcId="{1BBF20FE-36A6-4A43-AFDE-80CDEB9125F7}" destId="{F9D3254B-FA5E-4A59-B5E3-CAF5FF3C638A}" srcOrd="0" destOrd="0" presId="urn:microsoft.com/office/officeart/2005/8/layout/vList2"/>
    <dgm:cxn modelId="{E71E6836-9086-4169-B786-22539342E681}" type="presOf" srcId="{FC7C8484-F33D-4A46-ADE7-0805D2C412E8}" destId="{CDF32D8F-D0D0-4619-980F-FE17E9D2FEEC}" srcOrd="0" destOrd="0" presId="urn:microsoft.com/office/officeart/2005/8/layout/vList2"/>
    <dgm:cxn modelId="{2082013F-B75D-4680-B368-468F2662EF6A}" srcId="{20F72627-07A1-43F4-98AB-5A711884EB23}" destId="{1BBF20FE-36A6-4A43-AFDE-80CDEB9125F7}" srcOrd="25" destOrd="0" parTransId="{7A645E6C-2246-473C-A517-2898654D0DA5}" sibTransId="{4ED190FC-377C-4831-9453-42F0D9E28F7E}"/>
    <dgm:cxn modelId="{C678479D-E7C2-4B71-A586-9FF1C009C613}" srcId="{20F72627-07A1-43F4-98AB-5A711884EB23}" destId="{D1AD7FD3-B553-430E-B1ED-4969EF569DFD}" srcOrd="1" destOrd="0" parTransId="{EB9DE693-571B-413F-8683-B35FCF10BE8B}" sibTransId="{10F295CA-D8E6-43E8-BD80-63399150D3B3}"/>
    <dgm:cxn modelId="{38671FEC-4739-4C23-BDE8-25DD5B3CC706}" type="presOf" srcId="{AFE01946-EB89-4A13-9EDC-277CBC703E2F}" destId="{2E54BD2A-15FE-4B36-B2F8-C159C13749BD}" srcOrd="0" destOrd="0" presId="urn:microsoft.com/office/officeart/2005/8/layout/vList2"/>
    <dgm:cxn modelId="{5268EBEC-6E31-4D4D-B9D8-D629CDC27733}" type="presOf" srcId="{8C5496D7-3942-4EBB-97DB-2CEF3BA5B2B8}" destId="{29525C54-413B-4223-981D-7C4DD594CB53}" srcOrd="0" destOrd="0" presId="urn:microsoft.com/office/officeart/2005/8/layout/vList2"/>
    <dgm:cxn modelId="{43551EBA-DA3D-4FF2-A9F8-B8EFA904A11D}" srcId="{20F72627-07A1-43F4-98AB-5A711884EB23}" destId="{EA489CE7-57B8-4CEE-82DF-572C8BEB3B0A}" srcOrd="3" destOrd="0" parTransId="{74AA79D7-FC24-40FC-BDB8-A081FAB54510}" sibTransId="{7764A6A5-2CDA-4A21-9E35-D5679AD8E38F}"/>
    <dgm:cxn modelId="{32A412B3-9EC1-4F14-9C8E-8806354410D5}" srcId="{20F72627-07A1-43F4-98AB-5A711884EB23}" destId="{8B7F49B8-F417-4EFF-9FC7-DA1EC5EC2411}" srcOrd="18" destOrd="0" parTransId="{779A6D71-3ACF-4BFA-9ECE-2C670FD5C7BE}" sibTransId="{3D508EA8-DF31-4E0B-864D-432B091D8B77}"/>
    <dgm:cxn modelId="{784FC54A-95C4-416F-866C-0119A7A9EE8B}" srcId="{20F72627-07A1-43F4-98AB-5A711884EB23}" destId="{541AD7B0-7F59-4028-A654-BC88CD1C83F6}" srcOrd="27" destOrd="0" parTransId="{2BD4788B-88E3-48D5-ADD8-D577BC6CD2DC}" sibTransId="{0F5B935D-6589-43B7-8944-BEA8CF996A4F}"/>
    <dgm:cxn modelId="{BCFA65DA-CF91-4FE8-AFC0-ACACFCB14B89}" srcId="{20F72627-07A1-43F4-98AB-5A711884EB23}" destId="{2733D269-ABE1-485B-B035-B315E0D4F8CF}" srcOrd="4" destOrd="0" parTransId="{BBE39A85-6975-499C-AB5C-90A072C52F1D}" sibTransId="{75C91E42-E73E-4BD4-869F-354F60C2A54D}"/>
    <dgm:cxn modelId="{38ECF895-5ADD-4439-BD77-A6D4B633CD2C}" type="presOf" srcId="{FFD5D312-2AA3-4900-8AFF-2764508F820C}" destId="{4B2410D6-EA06-431E-9A42-CCEB4F478A25}" srcOrd="0" destOrd="0" presId="urn:microsoft.com/office/officeart/2005/8/layout/vList2"/>
    <dgm:cxn modelId="{6B3F6AA7-C346-406E-A36E-11E0B7E18790}" srcId="{20F72627-07A1-43F4-98AB-5A711884EB23}" destId="{599CBD2B-6526-49E7-924A-0BC2184876A8}" srcOrd="20" destOrd="0" parTransId="{9656843B-D672-40F9-8140-A3F4366349FF}" sibTransId="{67126597-B01A-4906-A29E-E4A674D4F7B2}"/>
    <dgm:cxn modelId="{93A8B882-89B1-4772-82E4-4D6A8DA5B77B}" type="presOf" srcId="{A8DB14D2-E57A-4877-B193-57E4604AAC45}" destId="{ABA2BF88-C085-44B9-A558-630524145507}" srcOrd="0" destOrd="0" presId="urn:microsoft.com/office/officeart/2005/8/layout/vList2"/>
    <dgm:cxn modelId="{845CD71C-272D-4A82-AC2D-27F4B227880E}" type="presOf" srcId="{B50995AB-99FD-4826-9F11-30BAC96BECF2}" destId="{40A8EC50-0207-4B0C-9E71-385C10CCFB14}" srcOrd="0" destOrd="0" presId="urn:microsoft.com/office/officeart/2005/8/layout/vList2"/>
    <dgm:cxn modelId="{8332567F-7D7C-4FEC-89EC-EDEA7C910854}" type="presOf" srcId="{F34FAB36-24CE-43D6-9EB1-947CC663EE92}" destId="{9C72DADC-59DF-4252-9D7E-950A6384393B}" srcOrd="0" destOrd="0" presId="urn:microsoft.com/office/officeart/2005/8/layout/vList2"/>
    <dgm:cxn modelId="{71241B10-ECBC-4B70-AF68-B3A58969476C}" type="presOf" srcId="{06BB1C86-9819-45D8-820A-3CF4112E3080}" destId="{A6191E27-A1D1-4C89-8B06-BE6DE7E9A124}" srcOrd="0" destOrd="0" presId="urn:microsoft.com/office/officeart/2005/8/layout/vList2"/>
    <dgm:cxn modelId="{480C9DA1-5A47-47F0-AE7E-D9E0E3F4347C}" type="presOf" srcId="{CA544AAF-B351-4B41-A014-BD8CDB0F65A7}" destId="{E098C005-32FF-4606-A753-48F14C796317}" srcOrd="0" destOrd="0" presId="urn:microsoft.com/office/officeart/2005/8/layout/vList2"/>
    <dgm:cxn modelId="{64F2FEF6-28F8-43C5-AA53-92F24072055B}" type="presOf" srcId="{541AD7B0-7F59-4028-A654-BC88CD1C83F6}" destId="{5311AA89-A04D-4AD1-BDAE-AC757F1C352C}" srcOrd="0" destOrd="0" presId="urn:microsoft.com/office/officeart/2005/8/layout/vList2"/>
    <dgm:cxn modelId="{325B6E36-7D22-43EA-A7B6-57A10E0034AC}" srcId="{20F72627-07A1-43F4-98AB-5A711884EB23}" destId="{B50995AB-99FD-4826-9F11-30BAC96BECF2}" srcOrd="26" destOrd="0" parTransId="{0F64BFFA-7E05-4340-A50F-64722956E6C4}" sibTransId="{0B4B5608-0CB9-480A-9401-D2483336A3C0}"/>
    <dgm:cxn modelId="{75B3C5EB-8D7A-4473-B6DA-49B1236FB956}" srcId="{20F72627-07A1-43F4-98AB-5A711884EB23}" destId="{F34FAB36-24CE-43D6-9EB1-947CC663EE92}" srcOrd="11" destOrd="0" parTransId="{5499AE28-E82B-4904-979C-57C30F8AE0A6}" sibTransId="{9615C12B-FD27-426E-99CE-607B62C65017}"/>
    <dgm:cxn modelId="{93F0EF81-4334-4B1C-92FE-24C62891FE78}" srcId="{20F72627-07A1-43F4-98AB-5A711884EB23}" destId="{FF60E99F-B689-4E8D-A56A-C1CF3095A5FA}" srcOrd="19" destOrd="0" parTransId="{B467B20D-230C-4A0A-BD8E-C60A9A762264}" sibTransId="{C623C09E-A4A3-4A2A-AC0B-6B747533000C}"/>
    <dgm:cxn modelId="{15D583E9-0516-4B23-9EC0-9BE963125B2A}" srcId="{20F72627-07A1-43F4-98AB-5A711884EB23}" destId="{3BEA555C-18D7-4951-A541-456EAC9AD0F9}" srcOrd="12" destOrd="0" parTransId="{708CC31D-849A-4053-9741-0E97E234B9F6}" sibTransId="{EF4FE2F1-B51F-4860-AEDA-9DA37027220F}"/>
    <dgm:cxn modelId="{4D5D312A-1676-4573-97D2-AEC05A579503}" type="presOf" srcId="{599CBD2B-6526-49E7-924A-0BC2184876A8}" destId="{0F2AA718-277A-4F14-A734-C2B59511D417}" srcOrd="0" destOrd="0" presId="urn:microsoft.com/office/officeart/2005/8/layout/vList2"/>
    <dgm:cxn modelId="{758D9E2A-EBA8-4AC8-A31A-0C730CA4DEA2}" srcId="{20F72627-07A1-43F4-98AB-5A711884EB23}" destId="{FFD5D312-2AA3-4900-8AFF-2764508F820C}" srcOrd="22" destOrd="0" parTransId="{65FA574E-FF28-4E4B-8628-185D7F68C936}" sibTransId="{D46010D9-5B89-4152-BC89-3573A0698FF9}"/>
    <dgm:cxn modelId="{7DF76668-CBE3-4372-A24C-ECFA18AF3E56}" srcId="{20F72627-07A1-43F4-98AB-5A711884EB23}" destId="{DE52D7A3-3E41-4DB4-ABB9-483259D4926D}" srcOrd="24" destOrd="0" parTransId="{A0B544CD-6A02-4F6B-BEBC-27DF4E64EB0E}" sibTransId="{63D6C185-1B59-4600-8217-A37DC44563F4}"/>
    <dgm:cxn modelId="{6F768B18-4C28-4ABD-95F6-625A7A672A4E}" srcId="{20F72627-07A1-43F4-98AB-5A711884EB23}" destId="{FC7C8484-F33D-4A46-ADE7-0805D2C412E8}" srcOrd="0" destOrd="0" parTransId="{5F634876-74A2-481C-8EAA-B0FD66585984}" sibTransId="{C9474424-5A00-4A68-B2B8-99240603AD6D}"/>
    <dgm:cxn modelId="{FBE644CC-53F0-4C23-8A4F-77F62EF50E98}" srcId="{20F72627-07A1-43F4-98AB-5A711884EB23}" destId="{06BB1C86-9819-45D8-820A-3CF4112E3080}" srcOrd="5" destOrd="0" parTransId="{3FB94853-EDC5-4818-83BB-0E527956AD2D}" sibTransId="{C3F417AD-79F1-40CD-AABE-DB18C5A7E892}"/>
    <dgm:cxn modelId="{494AB4A6-FC47-4427-8E05-6ACAA7E84050}" type="presOf" srcId="{DE52D7A3-3E41-4DB4-ABB9-483259D4926D}" destId="{8E640087-79A3-4B34-95BE-78AC2009A385}" srcOrd="0" destOrd="0" presId="urn:microsoft.com/office/officeart/2005/8/layout/vList2"/>
    <dgm:cxn modelId="{5F594CF5-A82B-4068-A763-2C3D71671AC7}" srcId="{20F72627-07A1-43F4-98AB-5A711884EB23}" destId="{2DB4F3C4-6C79-4DED-B62F-0D4E0010A81E}" srcOrd="15" destOrd="0" parTransId="{7A202AB3-6F05-49DC-ADB6-B56FECD1C868}" sibTransId="{CD7FE966-E924-4107-9E14-A8668E6C4211}"/>
    <dgm:cxn modelId="{2ADD3FFA-FA0D-48C4-B1D2-55017D31A693}" srcId="{20F72627-07A1-43F4-98AB-5A711884EB23}" destId="{5FDE9624-65D6-4DDF-86FD-615DB8809701}" srcOrd="14" destOrd="0" parTransId="{4C3B4111-68F7-4CDE-8E87-5A8DB105D197}" sibTransId="{4364882D-FE48-4ED4-81B7-69DC03D6DB4D}"/>
    <dgm:cxn modelId="{C92F216A-BF4E-41CA-B34B-7A8B2CBF7531}" srcId="{20F72627-07A1-43F4-98AB-5A711884EB23}" destId="{9F50DD4F-F573-40F9-AB86-69F5843418F7}" srcOrd="13" destOrd="0" parTransId="{CA1D24F8-C3A4-46DB-BC4C-FEAF9A7E8EF0}" sibTransId="{476BF044-8628-41F8-AD77-CAA5204A9710}"/>
    <dgm:cxn modelId="{7508A81E-203C-42F8-87D8-4E4E57149F81}" type="presOf" srcId="{8B7F49B8-F417-4EFF-9FC7-DA1EC5EC2411}" destId="{E30D76E5-9CF7-481C-BDDF-2AC96A2396B4}" srcOrd="0" destOrd="0" presId="urn:microsoft.com/office/officeart/2005/8/layout/vList2"/>
    <dgm:cxn modelId="{5812F619-42A5-46BC-A044-B790F07C61E6}" type="presOf" srcId="{16201AF4-EF57-4BA4-9397-3CA1D8A7832B}" destId="{3A7EEFC4-5231-46A3-9C40-AB763232911D}" srcOrd="0" destOrd="0" presId="urn:microsoft.com/office/officeart/2005/8/layout/vList2"/>
    <dgm:cxn modelId="{668CF8FF-59F5-458A-A23D-3509425E8A17}" type="presOf" srcId="{2DB4F3C4-6C79-4DED-B62F-0D4E0010A81E}" destId="{A594B16A-155C-444A-9539-05CC28103085}" srcOrd="0" destOrd="0" presId="urn:microsoft.com/office/officeart/2005/8/layout/vList2"/>
    <dgm:cxn modelId="{D783D3D4-A36B-4954-BBB0-03BE13253BAC}" type="presOf" srcId="{88402EFF-8FDE-47C9-B3E9-251E0F6E6298}" destId="{50518B22-5489-49B2-8EB3-4CEF6BB67C6D}" srcOrd="0" destOrd="0" presId="urn:microsoft.com/office/officeart/2005/8/layout/vList2"/>
    <dgm:cxn modelId="{24D061F3-BF13-4C45-BF8D-92DBCB88A076}" srcId="{20F72627-07A1-43F4-98AB-5A711884EB23}" destId="{C67D19E4-E78B-45E6-97B4-18EAE12EB65C}" srcOrd="23" destOrd="0" parTransId="{8A0545B9-E8AC-4AC5-A178-3C291697A6D2}" sibTransId="{FBE46F84-83B0-4116-8146-55E59032DEB7}"/>
    <dgm:cxn modelId="{F2EC0B55-E122-4B76-83D8-49638E4280B9}" type="presOf" srcId="{2733D269-ABE1-485B-B035-B315E0D4F8CF}" destId="{DBE4F245-6522-4B6B-8C7B-21D4669E594E}" srcOrd="0" destOrd="0" presId="urn:microsoft.com/office/officeart/2005/8/layout/vList2"/>
    <dgm:cxn modelId="{EF09BC65-B72D-4A57-8CCA-8FF0E87C4F64}" type="presOf" srcId="{D39D0A16-F45D-4B32-874A-D5684963C2F6}" destId="{32DC3B1E-8275-4D56-873F-6D402A346337}" srcOrd="0" destOrd="0" presId="urn:microsoft.com/office/officeart/2005/8/layout/vList2"/>
    <dgm:cxn modelId="{BB9CA927-51E3-4DBF-B6BA-A262B41AD2F2}" srcId="{20F72627-07A1-43F4-98AB-5A711884EB23}" destId="{8C5496D7-3942-4EBB-97DB-2CEF3BA5B2B8}" srcOrd="21" destOrd="0" parTransId="{A995A29E-9481-4A51-B95D-D6F63E22F15E}" sibTransId="{0B388808-D931-4D44-A22E-30381CA950DA}"/>
    <dgm:cxn modelId="{FE8B9E00-4F75-473B-ACB4-E8FCEE71BCC9}" type="presOf" srcId="{5FDE9624-65D6-4DDF-86FD-615DB8809701}" destId="{B578AA63-4564-4519-B3CC-EC4018C02D8A}" srcOrd="0" destOrd="0" presId="urn:microsoft.com/office/officeart/2005/8/layout/vList2"/>
    <dgm:cxn modelId="{45C25BB0-8620-49CF-852B-201023A993C7}" srcId="{20F72627-07A1-43F4-98AB-5A711884EB23}" destId="{16201AF4-EF57-4BA4-9397-3CA1D8A7832B}" srcOrd="6" destOrd="0" parTransId="{F6BB673A-A236-4C8A-89E9-868FC0DE967F}" sibTransId="{D0960E60-472A-485F-A708-BA639E5224AF}"/>
    <dgm:cxn modelId="{96246B49-6B38-444D-AA31-97B7B8D7BC31}" type="presOf" srcId="{AB7A16C1-263F-48E4-9E16-702F7E7F9700}" destId="{53B29904-44A6-4A2E-ACF3-2AB1E2D4CE1A}" srcOrd="0" destOrd="0" presId="urn:microsoft.com/office/officeart/2005/8/layout/vList2"/>
    <dgm:cxn modelId="{D9F650C6-12DF-47C6-B653-763369C51CDA}" srcId="{20F72627-07A1-43F4-98AB-5A711884EB23}" destId="{AFE01946-EB89-4A13-9EDC-277CBC703E2F}" srcOrd="16" destOrd="0" parTransId="{A158129E-BE29-4F50-8C31-F57ED2B8FB09}" sibTransId="{A379392A-E87E-4387-AB9D-3B79F94DA59A}"/>
    <dgm:cxn modelId="{ED9A697B-5163-4544-B0E1-E8E93F0C2430}" type="presParOf" srcId="{9E86B584-9C9F-469A-876E-73D61A212EC7}" destId="{CDF32D8F-D0D0-4619-980F-FE17E9D2FEEC}" srcOrd="0" destOrd="0" presId="urn:microsoft.com/office/officeart/2005/8/layout/vList2"/>
    <dgm:cxn modelId="{F091D690-DD99-43ED-AE89-D969FB1B50C2}" type="presParOf" srcId="{9E86B584-9C9F-469A-876E-73D61A212EC7}" destId="{182B49AB-955F-4491-A2D1-A8BC991C9BF0}" srcOrd="1" destOrd="0" presId="urn:microsoft.com/office/officeart/2005/8/layout/vList2"/>
    <dgm:cxn modelId="{D68E8B31-7D24-47EB-9800-F7F6B029FF27}" type="presParOf" srcId="{9E86B584-9C9F-469A-876E-73D61A212EC7}" destId="{B66699FB-26F8-4FDE-869E-14336CEAC5D3}" srcOrd="2" destOrd="0" presId="urn:microsoft.com/office/officeart/2005/8/layout/vList2"/>
    <dgm:cxn modelId="{F27EAAB0-2037-44E4-85C6-4332D08CBD1F}" type="presParOf" srcId="{9E86B584-9C9F-469A-876E-73D61A212EC7}" destId="{C7AA5413-4A99-4E91-AE12-273A7CAFD0DF}" srcOrd="3" destOrd="0" presId="urn:microsoft.com/office/officeart/2005/8/layout/vList2"/>
    <dgm:cxn modelId="{36D99077-A416-42C2-911C-4EEF8F42F338}" type="presParOf" srcId="{9E86B584-9C9F-469A-876E-73D61A212EC7}" destId="{50518B22-5489-49B2-8EB3-4CEF6BB67C6D}" srcOrd="4" destOrd="0" presId="urn:microsoft.com/office/officeart/2005/8/layout/vList2"/>
    <dgm:cxn modelId="{EFF8FABB-A626-4809-AE9C-B62A7570DA40}" type="presParOf" srcId="{9E86B584-9C9F-469A-876E-73D61A212EC7}" destId="{B015D5F8-3757-4B3F-885B-547C3B0E83D8}" srcOrd="5" destOrd="0" presId="urn:microsoft.com/office/officeart/2005/8/layout/vList2"/>
    <dgm:cxn modelId="{13F052FC-DD69-4AA3-96FD-CC725DF94C35}" type="presParOf" srcId="{9E86B584-9C9F-469A-876E-73D61A212EC7}" destId="{39FFF7E5-D60D-44AB-B0B3-564FDCCD4C1D}" srcOrd="6" destOrd="0" presId="urn:microsoft.com/office/officeart/2005/8/layout/vList2"/>
    <dgm:cxn modelId="{7F391FE7-E8C2-4310-B675-6E2B0A1E83AE}" type="presParOf" srcId="{9E86B584-9C9F-469A-876E-73D61A212EC7}" destId="{02EC7C84-1863-4597-845B-CFCD0D5C2E74}" srcOrd="7" destOrd="0" presId="urn:microsoft.com/office/officeart/2005/8/layout/vList2"/>
    <dgm:cxn modelId="{975F40BB-D622-47B9-93D9-26611A5E6BA5}" type="presParOf" srcId="{9E86B584-9C9F-469A-876E-73D61A212EC7}" destId="{DBE4F245-6522-4B6B-8C7B-21D4669E594E}" srcOrd="8" destOrd="0" presId="urn:microsoft.com/office/officeart/2005/8/layout/vList2"/>
    <dgm:cxn modelId="{196D8A09-7A09-4CDE-A69A-8CC27193EBEA}" type="presParOf" srcId="{9E86B584-9C9F-469A-876E-73D61A212EC7}" destId="{785F60D7-8A41-44F3-A55F-5D428AA6A8BE}" srcOrd="9" destOrd="0" presId="urn:microsoft.com/office/officeart/2005/8/layout/vList2"/>
    <dgm:cxn modelId="{4E828ACC-4D29-438F-A20A-9E8D630FA5DE}" type="presParOf" srcId="{9E86B584-9C9F-469A-876E-73D61A212EC7}" destId="{A6191E27-A1D1-4C89-8B06-BE6DE7E9A124}" srcOrd="10" destOrd="0" presId="urn:microsoft.com/office/officeart/2005/8/layout/vList2"/>
    <dgm:cxn modelId="{AB499664-64B6-43EC-9746-EB4F432A3C50}" type="presParOf" srcId="{9E86B584-9C9F-469A-876E-73D61A212EC7}" destId="{74909F63-FF97-4CEE-ADF9-83DB8165177C}" srcOrd="11" destOrd="0" presId="urn:microsoft.com/office/officeart/2005/8/layout/vList2"/>
    <dgm:cxn modelId="{6A7F0768-4B0E-44A9-A2AA-97E16D0BA34E}" type="presParOf" srcId="{9E86B584-9C9F-469A-876E-73D61A212EC7}" destId="{3A7EEFC4-5231-46A3-9C40-AB763232911D}" srcOrd="12" destOrd="0" presId="urn:microsoft.com/office/officeart/2005/8/layout/vList2"/>
    <dgm:cxn modelId="{1F4CA148-32C6-46D8-A6D3-84EE0D8E6D79}" type="presParOf" srcId="{9E86B584-9C9F-469A-876E-73D61A212EC7}" destId="{1843F9F5-1C2F-4F1D-9E99-8E8CB6234286}" srcOrd="13" destOrd="0" presId="urn:microsoft.com/office/officeart/2005/8/layout/vList2"/>
    <dgm:cxn modelId="{8FFD4CBC-E3AD-43D3-A844-3E0ED1E7B628}" type="presParOf" srcId="{9E86B584-9C9F-469A-876E-73D61A212EC7}" destId="{F237CDB6-ED0B-45E8-9ADF-D27057E5CF92}" srcOrd="14" destOrd="0" presId="urn:microsoft.com/office/officeart/2005/8/layout/vList2"/>
    <dgm:cxn modelId="{B26EEB7B-4E03-404C-A95A-E4CA31868D3A}" type="presParOf" srcId="{9E86B584-9C9F-469A-876E-73D61A212EC7}" destId="{63FF07E6-E21F-4E2B-B494-D6D171E546EF}" srcOrd="15" destOrd="0" presId="urn:microsoft.com/office/officeart/2005/8/layout/vList2"/>
    <dgm:cxn modelId="{955CAA9A-306A-4D6F-A015-CFE72C324995}" type="presParOf" srcId="{9E86B584-9C9F-469A-876E-73D61A212EC7}" destId="{ABA2BF88-C085-44B9-A558-630524145507}" srcOrd="16" destOrd="0" presId="urn:microsoft.com/office/officeart/2005/8/layout/vList2"/>
    <dgm:cxn modelId="{B8AD1889-A4CE-4C12-BF70-DD1D0D175CCA}" type="presParOf" srcId="{9E86B584-9C9F-469A-876E-73D61A212EC7}" destId="{C4727E93-F1BB-46EE-9EC6-494AD5314183}" srcOrd="17" destOrd="0" presId="urn:microsoft.com/office/officeart/2005/8/layout/vList2"/>
    <dgm:cxn modelId="{6BBD2AA7-5130-405E-AB00-C995A1C86A70}" type="presParOf" srcId="{9E86B584-9C9F-469A-876E-73D61A212EC7}" destId="{53B29904-44A6-4A2E-ACF3-2AB1E2D4CE1A}" srcOrd="18" destOrd="0" presId="urn:microsoft.com/office/officeart/2005/8/layout/vList2"/>
    <dgm:cxn modelId="{359E16A3-B268-4CD2-9422-7DAA950C6C01}" type="presParOf" srcId="{9E86B584-9C9F-469A-876E-73D61A212EC7}" destId="{A33A9822-4B97-4C0D-9C39-ACBDC8FA1E1A}" srcOrd="19" destOrd="0" presId="urn:microsoft.com/office/officeart/2005/8/layout/vList2"/>
    <dgm:cxn modelId="{AB3AFBC4-791C-4166-8211-0DAEB4D1D73D}" type="presParOf" srcId="{9E86B584-9C9F-469A-876E-73D61A212EC7}" destId="{E098C005-32FF-4606-A753-48F14C796317}" srcOrd="20" destOrd="0" presId="urn:microsoft.com/office/officeart/2005/8/layout/vList2"/>
    <dgm:cxn modelId="{CE62741F-0F82-4ACC-94A5-BF3F9C134690}" type="presParOf" srcId="{9E86B584-9C9F-469A-876E-73D61A212EC7}" destId="{F237425F-2078-4C57-B2AA-F7C4CCC88A37}" srcOrd="21" destOrd="0" presId="urn:microsoft.com/office/officeart/2005/8/layout/vList2"/>
    <dgm:cxn modelId="{420F6589-2686-4FFB-BEC2-721DF4DF8FA5}" type="presParOf" srcId="{9E86B584-9C9F-469A-876E-73D61A212EC7}" destId="{9C72DADC-59DF-4252-9D7E-950A6384393B}" srcOrd="22" destOrd="0" presId="urn:microsoft.com/office/officeart/2005/8/layout/vList2"/>
    <dgm:cxn modelId="{BA0168DF-EAF7-4B65-8631-1619B37B82F5}" type="presParOf" srcId="{9E86B584-9C9F-469A-876E-73D61A212EC7}" destId="{E2AA2216-5431-4EB3-ACAE-5A868F469D9A}" srcOrd="23" destOrd="0" presId="urn:microsoft.com/office/officeart/2005/8/layout/vList2"/>
    <dgm:cxn modelId="{D9FB69BE-3000-4E6A-AF9B-ABF8ECB82601}" type="presParOf" srcId="{9E86B584-9C9F-469A-876E-73D61A212EC7}" destId="{DE660F7A-DCB8-47D8-B2BA-BF262B8A64C5}" srcOrd="24" destOrd="0" presId="urn:microsoft.com/office/officeart/2005/8/layout/vList2"/>
    <dgm:cxn modelId="{1B569534-E302-424F-8957-D9867F1A2316}" type="presParOf" srcId="{9E86B584-9C9F-469A-876E-73D61A212EC7}" destId="{3A0B4456-1A4B-4F7C-8C0F-A4C0CAD25790}" srcOrd="25" destOrd="0" presId="urn:microsoft.com/office/officeart/2005/8/layout/vList2"/>
    <dgm:cxn modelId="{E1CA5A71-394B-4589-A657-0FADA0FF30C1}" type="presParOf" srcId="{9E86B584-9C9F-469A-876E-73D61A212EC7}" destId="{143D40D9-6CEC-49AE-8534-D27828225564}" srcOrd="26" destOrd="0" presId="urn:microsoft.com/office/officeart/2005/8/layout/vList2"/>
    <dgm:cxn modelId="{A400BBDD-7C5A-4091-B73A-831236859854}" type="presParOf" srcId="{9E86B584-9C9F-469A-876E-73D61A212EC7}" destId="{865BDDC7-1786-4D58-B54A-4A61AA758482}" srcOrd="27" destOrd="0" presId="urn:microsoft.com/office/officeart/2005/8/layout/vList2"/>
    <dgm:cxn modelId="{DED4ED3D-FF83-4A7E-B28E-D8115200A447}" type="presParOf" srcId="{9E86B584-9C9F-469A-876E-73D61A212EC7}" destId="{B578AA63-4564-4519-B3CC-EC4018C02D8A}" srcOrd="28" destOrd="0" presId="urn:microsoft.com/office/officeart/2005/8/layout/vList2"/>
    <dgm:cxn modelId="{B7AD3355-8FDC-48BB-A0C9-89B53C643E1B}" type="presParOf" srcId="{9E86B584-9C9F-469A-876E-73D61A212EC7}" destId="{02846809-31B9-4482-B7CF-655BCAEAC6A4}" srcOrd="29" destOrd="0" presId="urn:microsoft.com/office/officeart/2005/8/layout/vList2"/>
    <dgm:cxn modelId="{239724FF-02A7-4707-901A-1572FCFF8555}" type="presParOf" srcId="{9E86B584-9C9F-469A-876E-73D61A212EC7}" destId="{A594B16A-155C-444A-9539-05CC28103085}" srcOrd="30" destOrd="0" presId="urn:microsoft.com/office/officeart/2005/8/layout/vList2"/>
    <dgm:cxn modelId="{383370F5-3B75-49AA-BFC1-AED8AC271F9E}" type="presParOf" srcId="{9E86B584-9C9F-469A-876E-73D61A212EC7}" destId="{CAE497B7-1766-49DD-8DF9-FEA4E0CFEEF2}" srcOrd="31" destOrd="0" presId="urn:microsoft.com/office/officeart/2005/8/layout/vList2"/>
    <dgm:cxn modelId="{9D07B0FE-ECA2-4A46-BDCF-CBC407CC9233}" type="presParOf" srcId="{9E86B584-9C9F-469A-876E-73D61A212EC7}" destId="{2E54BD2A-15FE-4B36-B2F8-C159C13749BD}" srcOrd="32" destOrd="0" presId="urn:microsoft.com/office/officeart/2005/8/layout/vList2"/>
    <dgm:cxn modelId="{A8D87F9C-89D0-46DA-B5ED-66CD2E821F27}" type="presParOf" srcId="{9E86B584-9C9F-469A-876E-73D61A212EC7}" destId="{7EAFE454-9813-4F7A-8E57-F33AD6D43D5A}" srcOrd="33" destOrd="0" presId="urn:microsoft.com/office/officeart/2005/8/layout/vList2"/>
    <dgm:cxn modelId="{ED80EFB4-C998-4698-8FC5-4F2EA377BADA}" type="presParOf" srcId="{9E86B584-9C9F-469A-876E-73D61A212EC7}" destId="{32DC3B1E-8275-4D56-873F-6D402A346337}" srcOrd="34" destOrd="0" presId="urn:microsoft.com/office/officeart/2005/8/layout/vList2"/>
    <dgm:cxn modelId="{336B9AA8-DCA3-4689-A816-8666346B2134}" type="presParOf" srcId="{9E86B584-9C9F-469A-876E-73D61A212EC7}" destId="{B34D605F-898D-4165-A7B2-C36067F1DFE7}" srcOrd="35" destOrd="0" presId="urn:microsoft.com/office/officeart/2005/8/layout/vList2"/>
    <dgm:cxn modelId="{B8DDCAAC-84A2-4877-B154-5424850B90BC}" type="presParOf" srcId="{9E86B584-9C9F-469A-876E-73D61A212EC7}" destId="{E30D76E5-9CF7-481C-BDDF-2AC96A2396B4}" srcOrd="36" destOrd="0" presId="urn:microsoft.com/office/officeart/2005/8/layout/vList2"/>
    <dgm:cxn modelId="{45AAD04F-A783-402F-B0CA-C83E6035A04A}" type="presParOf" srcId="{9E86B584-9C9F-469A-876E-73D61A212EC7}" destId="{4A9EA23B-93CF-4316-89AD-07398655725D}" srcOrd="37" destOrd="0" presId="urn:microsoft.com/office/officeart/2005/8/layout/vList2"/>
    <dgm:cxn modelId="{05DB5D52-B909-4765-B6FF-BBD3E62153D6}" type="presParOf" srcId="{9E86B584-9C9F-469A-876E-73D61A212EC7}" destId="{17DCD619-6E4F-423E-8373-A72711C2DF6C}" srcOrd="38" destOrd="0" presId="urn:microsoft.com/office/officeart/2005/8/layout/vList2"/>
    <dgm:cxn modelId="{DB4C346B-7629-4350-850D-A0F2B22167A0}" type="presParOf" srcId="{9E86B584-9C9F-469A-876E-73D61A212EC7}" destId="{56AF642E-A091-4297-A62A-4C745590DCFA}" srcOrd="39" destOrd="0" presId="urn:microsoft.com/office/officeart/2005/8/layout/vList2"/>
    <dgm:cxn modelId="{758F8D24-6ADF-45D2-B16B-DFF5DF345DF0}" type="presParOf" srcId="{9E86B584-9C9F-469A-876E-73D61A212EC7}" destId="{0F2AA718-277A-4F14-A734-C2B59511D417}" srcOrd="40" destOrd="0" presId="urn:microsoft.com/office/officeart/2005/8/layout/vList2"/>
    <dgm:cxn modelId="{608698DE-D6FB-4D9F-8E40-90B7009F6E53}" type="presParOf" srcId="{9E86B584-9C9F-469A-876E-73D61A212EC7}" destId="{5C02CED4-BAC3-476E-B5F7-97B0CE6FE61D}" srcOrd="41" destOrd="0" presId="urn:microsoft.com/office/officeart/2005/8/layout/vList2"/>
    <dgm:cxn modelId="{EC82FA27-BB22-4BDE-A291-357E9BD2E660}" type="presParOf" srcId="{9E86B584-9C9F-469A-876E-73D61A212EC7}" destId="{29525C54-413B-4223-981D-7C4DD594CB53}" srcOrd="42" destOrd="0" presId="urn:microsoft.com/office/officeart/2005/8/layout/vList2"/>
    <dgm:cxn modelId="{64621231-F48C-446A-99E1-5798C6136D7D}" type="presParOf" srcId="{9E86B584-9C9F-469A-876E-73D61A212EC7}" destId="{03FEF0B7-B5D7-4FF3-88CF-39DA2026DA48}" srcOrd="43" destOrd="0" presId="urn:microsoft.com/office/officeart/2005/8/layout/vList2"/>
    <dgm:cxn modelId="{F5F38439-AF6B-41CC-852C-3794FF0418A7}" type="presParOf" srcId="{9E86B584-9C9F-469A-876E-73D61A212EC7}" destId="{4B2410D6-EA06-431E-9A42-CCEB4F478A25}" srcOrd="44" destOrd="0" presId="urn:microsoft.com/office/officeart/2005/8/layout/vList2"/>
    <dgm:cxn modelId="{B31EF679-0309-42F5-915C-134B9A089FCA}" type="presParOf" srcId="{9E86B584-9C9F-469A-876E-73D61A212EC7}" destId="{39AE02EC-9C48-4FDF-BE32-96C49CE8D8A3}" srcOrd="45" destOrd="0" presId="urn:microsoft.com/office/officeart/2005/8/layout/vList2"/>
    <dgm:cxn modelId="{2B85941B-861B-4E99-B808-59E8B34AC4BB}" type="presParOf" srcId="{9E86B584-9C9F-469A-876E-73D61A212EC7}" destId="{E17A670D-7BD3-40E4-82E0-9DF5E6C18B48}" srcOrd="46" destOrd="0" presId="urn:microsoft.com/office/officeart/2005/8/layout/vList2"/>
    <dgm:cxn modelId="{058D439E-F10D-4D99-991F-1CCDE83654E7}" type="presParOf" srcId="{9E86B584-9C9F-469A-876E-73D61A212EC7}" destId="{80C3AB10-A9E3-459E-BB34-55BABF2E31C6}" srcOrd="47" destOrd="0" presId="urn:microsoft.com/office/officeart/2005/8/layout/vList2"/>
    <dgm:cxn modelId="{83D832B4-E1F1-404D-8693-DC126AC930BD}" type="presParOf" srcId="{9E86B584-9C9F-469A-876E-73D61A212EC7}" destId="{8E640087-79A3-4B34-95BE-78AC2009A385}" srcOrd="48" destOrd="0" presId="urn:microsoft.com/office/officeart/2005/8/layout/vList2"/>
    <dgm:cxn modelId="{69FA19E4-44F3-4DA9-AE1A-405BEB4BE2A5}" type="presParOf" srcId="{9E86B584-9C9F-469A-876E-73D61A212EC7}" destId="{CA84CCF0-8EC7-4308-A64C-6B7E00962BE2}" srcOrd="49" destOrd="0" presId="urn:microsoft.com/office/officeart/2005/8/layout/vList2"/>
    <dgm:cxn modelId="{BD38D890-CCBF-4069-A29D-132997130DC7}" type="presParOf" srcId="{9E86B584-9C9F-469A-876E-73D61A212EC7}" destId="{F9D3254B-FA5E-4A59-B5E3-CAF5FF3C638A}" srcOrd="50" destOrd="0" presId="urn:microsoft.com/office/officeart/2005/8/layout/vList2"/>
    <dgm:cxn modelId="{2E96971D-C313-47A4-A19C-F1644F5E880F}" type="presParOf" srcId="{9E86B584-9C9F-469A-876E-73D61A212EC7}" destId="{7246196B-0A9E-4F11-AABA-3CC679B594BA}" srcOrd="51" destOrd="0" presId="urn:microsoft.com/office/officeart/2005/8/layout/vList2"/>
    <dgm:cxn modelId="{370370D3-7DF4-4FE7-A759-93CA2F75EB4E}" type="presParOf" srcId="{9E86B584-9C9F-469A-876E-73D61A212EC7}" destId="{40A8EC50-0207-4B0C-9E71-385C10CCFB14}" srcOrd="52" destOrd="0" presId="urn:microsoft.com/office/officeart/2005/8/layout/vList2"/>
    <dgm:cxn modelId="{9ED0B50E-B371-4D5A-91BA-466197D0957F}" type="presParOf" srcId="{9E86B584-9C9F-469A-876E-73D61A212EC7}" destId="{AE7AA240-D408-47DB-9ABC-B4E64F8EED81}" srcOrd="53" destOrd="0" presId="urn:microsoft.com/office/officeart/2005/8/layout/vList2"/>
    <dgm:cxn modelId="{CD46013B-8BC0-4E0F-AE72-F2957F0B985B}" type="presParOf" srcId="{9E86B584-9C9F-469A-876E-73D61A212EC7}" destId="{5311AA89-A04D-4AD1-BDAE-AC757F1C352C}" srcOrd="5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2ED698-F3AE-4921-9285-D359D76964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B9DD0D3-C4EE-40B1-9C7B-A544855DC674}">
      <dgm:prSet/>
      <dgm:spPr/>
      <dgm:t>
        <a:bodyPr/>
        <a:lstStyle/>
        <a:p>
          <a:pPr algn="ctr" rtl="0"/>
          <a:r>
            <a:rPr lang="ru-RU" b="1" i="0" baseline="0" dirty="0" smtClean="0"/>
            <a:t>ЦЕНТР  ЭКСПЕРИМЕНТИРОВАНИЯ + УГОЛОК  ПРИРОДЫ</a:t>
          </a:r>
          <a:endParaRPr lang="ru-RU" b="0" i="0" baseline="0" dirty="0"/>
        </a:p>
      </dgm:t>
    </dgm:pt>
    <dgm:pt modelId="{F7A3E425-322C-43B6-8CA4-C6014DD10044}" type="parTrans" cxnId="{795EA667-2C02-477B-BCBD-CA908299F94C}">
      <dgm:prSet/>
      <dgm:spPr/>
      <dgm:t>
        <a:bodyPr/>
        <a:lstStyle/>
        <a:p>
          <a:endParaRPr lang="ru-RU"/>
        </a:p>
      </dgm:t>
    </dgm:pt>
    <dgm:pt modelId="{B522865B-5893-4823-BDEB-DBB9B0D6834D}" type="sibTrans" cxnId="{795EA667-2C02-477B-BCBD-CA908299F94C}">
      <dgm:prSet/>
      <dgm:spPr/>
      <dgm:t>
        <a:bodyPr/>
        <a:lstStyle/>
        <a:p>
          <a:endParaRPr lang="ru-RU"/>
        </a:p>
      </dgm:t>
    </dgm:pt>
    <dgm:pt modelId="{CD779B11-2510-4018-8AC8-6C8676176DBC}" type="pres">
      <dgm:prSet presAssocID="{8D2ED698-F3AE-4921-9285-D359D76964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547FD6-24B3-4967-B33C-B8F872AE1ADF}" type="pres">
      <dgm:prSet presAssocID="{5B9DD0D3-C4EE-40B1-9C7B-A544855DC67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F4A454-BE91-4BDC-A71D-7ECDC37C8FF8}" type="presOf" srcId="{5B9DD0D3-C4EE-40B1-9C7B-A544855DC674}" destId="{AD547FD6-24B3-4967-B33C-B8F872AE1ADF}" srcOrd="0" destOrd="0" presId="urn:microsoft.com/office/officeart/2005/8/layout/vList2"/>
    <dgm:cxn modelId="{7A5A3A8E-3CC8-4021-BD73-83A2DAB68CE9}" type="presOf" srcId="{8D2ED698-F3AE-4921-9285-D359D7696453}" destId="{CD779B11-2510-4018-8AC8-6C8676176DBC}" srcOrd="0" destOrd="0" presId="urn:microsoft.com/office/officeart/2005/8/layout/vList2"/>
    <dgm:cxn modelId="{795EA667-2C02-477B-BCBD-CA908299F94C}" srcId="{8D2ED698-F3AE-4921-9285-D359D7696453}" destId="{5B9DD0D3-C4EE-40B1-9C7B-A544855DC674}" srcOrd="0" destOrd="0" parTransId="{F7A3E425-322C-43B6-8CA4-C6014DD10044}" sibTransId="{B522865B-5893-4823-BDEB-DBB9B0D6834D}"/>
    <dgm:cxn modelId="{98361E23-E286-4DA4-AA3B-A2053959343D}" type="presParOf" srcId="{CD779B11-2510-4018-8AC8-6C8676176DBC}" destId="{AD547FD6-24B3-4967-B33C-B8F872AE1A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428392-51ED-4F40-9DAC-9DC81AA443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C2D699D-520D-4F65-AE4D-DA6E8CC5208D}">
      <dgm:prSet/>
      <dgm:spPr/>
      <dgm:t>
        <a:bodyPr/>
        <a:lstStyle/>
        <a:p>
          <a:pPr rtl="0"/>
          <a:r>
            <a:rPr lang="ru-RU" b="0" i="0" baseline="0" dirty="0" smtClean="0"/>
            <a:t>Комплект колб и баночек.</a:t>
          </a:r>
          <a:endParaRPr lang="ru-RU" b="0" i="0" baseline="0" dirty="0"/>
        </a:p>
      </dgm:t>
    </dgm:pt>
    <dgm:pt modelId="{8215A53B-B695-462B-B287-8C40103646F9}" type="parTrans" cxnId="{D94FFFB4-97A8-4878-8658-DC9D51BD3930}">
      <dgm:prSet/>
      <dgm:spPr/>
      <dgm:t>
        <a:bodyPr/>
        <a:lstStyle/>
        <a:p>
          <a:endParaRPr lang="ru-RU"/>
        </a:p>
      </dgm:t>
    </dgm:pt>
    <dgm:pt modelId="{F48BA081-048A-42B6-96FC-16B600CFA045}" type="sibTrans" cxnId="{D94FFFB4-97A8-4878-8658-DC9D51BD3930}">
      <dgm:prSet/>
      <dgm:spPr/>
      <dgm:t>
        <a:bodyPr/>
        <a:lstStyle/>
        <a:p>
          <a:endParaRPr lang="ru-RU"/>
        </a:p>
      </dgm:t>
    </dgm:pt>
    <dgm:pt modelId="{D83D6FA1-C3C8-4E39-9DE8-8AEA7E3E70AE}">
      <dgm:prSet/>
      <dgm:spPr/>
      <dgm:t>
        <a:bodyPr/>
        <a:lstStyle/>
        <a:p>
          <a:pPr rtl="0"/>
          <a:r>
            <a:rPr lang="ru-RU" b="0" i="0" baseline="0" dirty="0" smtClean="0"/>
            <a:t>Лупа.</a:t>
          </a:r>
          <a:endParaRPr lang="ru-RU" b="0" i="0" baseline="0" dirty="0"/>
        </a:p>
      </dgm:t>
    </dgm:pt>
    <dgm:pt modelId="{EB758AB1-AC1B-4379-A1F6-9C377EFF57C9}" type="parTrans" cxnId="{D8CA2E95-43E7-4318-BEDD-85EA713EAC53}">
      <dgm:prSet/>
      <dgm:spPr/>
      <dgm:t>
        <a:bodyPr/>
        <a:lstStyle/>
        <a:p>
          <a:endParaRPr lang="ru-RU"/>
        </a:p>
      </dgm:t>
    </dgm:pt>
    <dgm:pt modelId="{E50FF63F-2719-4361-9F62-5D870CDD232A}" type="sibTrans" cxnId="{D8CA2E95-43E7-4318-BEDD-85EA713EAC53}">
      <dgm:prSet/>
      <dgm:spPr/>
      <dgm:t>
        <a:bodyPr/>
        <a:lstStyle/>
        <a:p>
          <a:endParaRPr lang="ru-RU"/>
        </a:p>
      </dgm:t>
    </dgm:pt>
    <dgm:pt modelId="{0ABE2625-13AF-4A3F-A554-30F77B325733}">
      <dgm:prSet/>
      <dgm:spPr/>
      <dgm:t>
        <a:bodyPr/>
        <a:lstStyle/>
        <a:p>
          <a:pPr rtl="0"/>
          <a:r>
            <a:rPr lang="ru-RU" b="0" i="0" baseline="0" dirty="0" smtClean="0"/>
            <a:t>Ситечко.</a:t>
          </a:r>
          <a:endParaRPr lang="ru-RU" b="0" i="0" baseline="0" dirty="0"/>
        </a:p>
      </dgm:t>
    </dgm:pt>
    <dgm:pt modelId="{CDC7DB07-4ADD-4AC5-ABEC-B47D056A6B14}" type="parTrans" cxnId="{EAD39363-8CC4-4312-8411-F94AD80E004B}">
      <dgm:prSet/>
      <dgm:spPr/>
      <dgm:t>
        <a:bodyPr/>
        <a:lstStyle/>
        <a:p>
          <a:endParaRPr lang="ru-RU"/>
        </a:p>
      </dgm:t>
    </dgm:pt>
    <dgm:pt modelId="{1F1EACB0-DA0F-478C-A4BB-46F1A94E0CE3}" type="sibTrans" cxnId="{EAD39363-8CC4-4312-8411-F94AD80E004B}">
      <dgm:prSet/>
      <dgm:spPr/>
      <dgm:t>
        <a:bodyPr/>
        <a:lstStyle/>
        <a:p>
          <a:endParaRPr lang="ru-RU"/>
        </a:p>
      </dgm:t>
    </dgm:pt>
    <dgm:pt modelId="{A849CFCA-F1F3-4AE3-B190-ACE14334E1FD}">
      <dgm:prSet/>
      <dgm:spPr/>
      <dgm:t>
        <a:bodyPr/>
        <a:lstStyle/>
        <a:p>
          <a:pPr rtl="0"/>
          <a:r>
            <a:rPr lang="ru-RU" b="0" i="0" baseline="0" dirty="0" smtClean="0"/>
            <a:t>Разные емкости.</a:t>
          </a:r>
          <a:endParaRPr lang="ru-RU" b="0" i="0" baseline="0" dirty="0"/>
        </a:p>
      </dgm:t>
    </dgm:pt>
    <dgm:pt modelId="{42CC2DDA-D3E9-4CA2-A0ED-B664D8E44679}" type="parTrans" cxnId="{77B92A07-128F-4C51-9F5F-5E838A3E50AE}">
      <dgm:prSet/>
      <dgm:spPr/>
      <dgm:t>
        <a:bodyPr/>
        <a:lstStyle/>
        <a:p>
          <a:endParaRPr lang="ru-RU"/>
        </a:p>
      </dgm:t>
    </dgm:pt>
    <dgm:pt modelId="{9A5C06DA-24DE-4260-83A3-69205DB6A652}" type="sibTrans" cxnId="{77B92A07-128F-4C51-9F5F-5E838A3E50AE}">
      <dgm:prSet/>
      <dgm:spPr/>
      <dgm:t>
        <a:bodyPr/>
        <a:lstStyle/>
        <a:p>
          <a:endParaRPr lang="ru-RU"/>
        </a:p>
      </dgm:t>
    </dgm:pt>
    <dgm:pt modelId="{7C7D8263-E0A5-4D68-8B08-418FECD16FE7}">
      <dgm:prSet/>
      <dgm:spPr/>
      <dgm:t>
        <a:bodyPr/>
        <a:lstStyle/>
        <a:p>
          <a:pPr rtl="0"/>
          <a:r>
            <a:rPr lang="ru-RU" b="0" i="0" baseline="0" dirty="0" smtClean="0"/>
            <a:t>Набор трубочек.</a:t>
          </a:r>
          <a:endParaRPr lang="ru-RU" b="0" i="0" baseline="0" dirty="0"/>
        </a:p>
      </dgm:t>
    </dgm:pt>
    <dgm:pt modelId="{70A38670-71FB-4CEB-8435-0C1582F6CBE4}" type="parTrans" cxnId="{2F9EFD7E-B5E1-4E6C-AC8F-ABABD3E4FF85}">
      <dgm:prSet/>
      <dgm:spPr/>
      <dgm:t>
        <a:bodyPr/>
        <a:lstStyle/>
        <a:p>
          <a:endParaRPr lang="ru-RU"/>
        </a:p>
      </dgm:t>
    </dgm:pt>
    <dgm:pt modelId="{7B2F3D98-CB33-4F50-9799-0B984EB03C12}" type="sibTrans" cxnId="{2F9EFD7E-B5E1-4E6C-AC8F-ABABD3E4FF85}">
      <dgm:prSet/>
      <dgm:spPr/>
      <dgm:t>
        <a:bodyPr/>
        <a:lstStyle/>
        <a:p>
          <a:endParaRPr lang="ru-RU"/>
        </a:p>
      </dgm:t>
    </dgm:pt>
    <dgm:pt modelId="{53A9FED2-B693-416A-A1DA-22458143CC02}">
      <dgm:prSet/>
      <dgm:spPr/>
      <dgm:t>
        <a:bodyPr/>
        <a:lstStyle/>
        <a:p>
          <a:pPr rtl="0"/>
          <a:r>
            <a:rPr lang="ru-RU" b="0" i="0" baseline="0" dirty="0" smtClean="0"/>
            <a:t>Наборы камней, палочек.</a:t>
          </a:r>
          <a:endParaRPr lang="ru-RU" b="0" i="0" baseline="0" dirty="0"/>
        </a:p>
      </dgm:t>
    </dgm:pt>
    <dgm:pt modelId="{45E68B52-F954-45AB-8531-54A9AAA9D99F}" type="parTrans" cxnId="{40743816-8855-424C-975A-A17531A8B248}">
      <dgm:prSet/>
      <dgm:spPr/>
      <dgm:t>
        <a:bodyPr/>
        <a:lstStyle/>
        <a:p>
          <a:endParaRPr lang="ru-RU"/>
        </a:p>
      </dgm:t>
    </dgm:pt>
    <dgm:pt modelId="{01A3ACD1-FAAE-4265-B62A-4B64A0B90963}" type="sibTrans" cxnId="{40743816-8855-424C-975A-A17531A8B248}">
      <dgm:prSet/>
      <dgm:spPr/>
      <dgm:t>
        <a:bodyPr/>
        <a:lstStyle/>
        <a:p>
          <a:endParaRPr lang="ru-RU"/>
        </a:p>
      </dgm:t>
    </dgm:pt>
    <dgm:pt modelId="{82A2F6AD-EC4D-4D87-ACBE-CF7FD687DAE2}">
      <dgm:prSet/>
      <dgm:spPr/>
      <dgm:t>
        <a:bodyPr/>
        <a:lstStyle/>
        <a:p>
          <a:pPr rtl="0"/>
          <a:r>
            <a:rPr lang="ru-RU" b="0" i="0" baseline="0" dirty="0" smtClean="0"/>
            <a:t>Пинцеты.</a:t>
          </a:r>
          <a:endParaRPr lang="ru-RU" b="0" i="0" baseline="0" dirty="0"/>
        </a:p>
      </dgm:t>
    </dgm:pt>
    <dgm:pt modelId="{5D7C147A-FF47-42C3-90E0-DC51B3EB40EB}" type="parTrans" cxnId="{0DB93522-2F5D-4E45-A406-7AC1A88E203D}">
      <dgm:prSet/>
      <dgm:spPr/>
      <dgm:t>
        <a:bodyPr/>
        <a:lstStyle/>
        <a:p>
          <a:endParaRPr lang="ru-RU"/>
        </a:p>
      </dgm:t>
    </dgm:pt>
    <dgm:pt modelId="{608E28B5-CEE6-4879-BB27-D73AC004745D}" type="sibTrans" cxnId="{0DB93522-2F5D-4E45-A406-7AC1A88E203D}">
      <dgm:prSet/>
      <dgm:spPr/>
      <dgm:t>
        <a:bodyPr/>
        <a:lstStyle/>
        <a:p>
          <a:endParaRPr lang="ru-RU"/>
        </a:p>
      </dgm:t>
    </dgm:pt>
    <dgm:pt modelId="{8F651FCC-1D2B-45FF-B96E-A4FB4F37C172}">
      <dgm:prSet/>
      <dgm:spPr/>
      <dgm:t>
        <a:bodyPr/>
        <a:lstStyle/>
        <a:p>
          <a:pPr rtl="0"/>
          <a:r>
            <a:rPr lang="ru-RU" b="0" i="0" baseline="0" dirty="0" smtClean="0"/>
            <a:t>Магниты.</a:t>
          </a:r>
          <a:endParaRPr lang="ru-RU" b="0" i="0" baseline="0" dirty="0"/>
        </a:p>
      </dgm:t>
    </dgm:pt>
    <dgm:pt modelId="{C55471B2-2250-44AE-B73C-857129DD7909}" type="parTrans" cxnId="{21B1D2AC-0889-4C87-A615-1222CDA267ED}">
      <dgm:prSet/>
      <dgm:spPr/>
      <dgm:t>
        <a:bodyPr/>
        <a:lstStyle/>
        <a:p>
          <a:endParaRPr lang="ru-RU"/>
        </a:p>
      </dgm:t>
    </dgm:pt>
    <dgm:pt modelId="{55374766-848E-4211-B32C-F3686E29D873}" type="sibTrans" cxnId="{21B1D2AC-0889-4C87-A615-1222CDA267ED}">
      <dgm:prSet/>
      <dgm:spPr/>
      <dgm:t>
        <a:bodyPr/>
        <a:lstStyle/>
        <a:p>
          <a:endParaRPr lang="ru-RU"/>
        </a:p>
      </dgm:t>
    </dgm:pt>
    <dgm:pt modelId="{37C3EF3D-AD0B-41E2-B231-0E97D013903C}">
      <dgm:prSet/>
      <dgm:spPr/>
      <dgm:t>
        <a:bodyPr/>
        <a:lstStyle/>
        <a:p>
          <a:pPr rtl="0"/>
          <a:r>
            <a:rPr lang="ru-RU" b="0" i="0" baseline="0" dirty="0" smtClean="0"/>
            <a:t>Демонстрационный материал по временам года.</a:t>
          </a:r>
          <a:endParaRPr lang="ru-RU" b="0" i="0" baseline="0" dirty="0"/>
        </a:p>
      </dgm:t>
    </dgm:pt>
    <dgm:pt modelId="{C79ADC32-49CA-495B-A7B3-7D7EAE0B0D56}" type="parTrans" cxnId="{F57E97BB-0618-46DE-A931-E7E954076828}">
      <dgm:prSet/>
      <dgm:spPr/>
      <dgm:t>
        <a:bodyPr/>
        <a:lstStyle/>
        <a:p>
          <a:endParaRPr lang="ru-RU"/>
        </a:p>
      </dgm:t>
    </dgm:pt>
    <dgm:pt modelId="{0D2434C7-8960-4773-A6A1-6A871A7418AE}" type="sibTrans" cxnId="{F57E97BB-0618-46DE-A931-E7E954076828}">
      <dgm:prSet/>
      <dgm:spPr/>
      <dgm:t>
        <a:bodyPr/>
        <a:lstStyle/>
        <a:p>
          <a:endParaRPr lang="ru-RU"/>
        </a:p>
      </dgm:t>
    </dgm:pt>
    <dgm:pt modelId="{67462745-D441-4A8F-98C9-F5395731FBE0}" type="pres">
      <dgm:prSet presAssocID="{6E428392-51ED-4F40-9DAC-9DC81AA443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C25EC1-EE50-4A3D-B9E4-8AAD09F083BC}" type="pres">
      <dgm:prSet presAssocID="{0C2D699D-520D-4F65-AE4D-DA6E8CC5208D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F6D20-6111-4A59-835D-A1E63ADADC61}" type="pres">
      <dgm:prSet presAssocID="{F48BA081-048A-42B6-96FC-16B600CFA045}" presName="spacer" presStyleCnt="0"/>
      <dgm:spPr/>
    </dgm:pt>
    <dgm:pt modelId="{FF6D5D93-73B5-424C-AF3D-52DEDEACD35A}" type="pres">
      <dgm:prSet presAssocID="{D83D6FA1-C3C8-4E39-9DE8-8AEA7E3E70AE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65523-6A37-4402-9BE1-3405BF4BA794}" type="pres">
      <dgm:prSet presAssocID="{E50FF63F-2719-4361-9F62-5D870CDD232A}" presName="spacer" presStyleCnt="0"/>
      <dgm:spPr/>
    </dgm:pt>
    <dgm:pt modelId="{DAA952D4-325C-4EF2-832B-F769AA751E01}" type="pres">
      <dgm:prSet presAssocID="{0ABE2625-13AF-4A3F-A554-30F77B325733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7AD12-1C4F-4963-9C85-6EB885B42C43}" type="pres">
      <dgm:prSet presAssocID="{1F1EACB0-DA0F-478C-A4BB-46F1A94E0CE3}" presName="spacer" presStyleCnt="0"/>
      <dgm:spPr/>
    </dgm:pt>
    <dgm:pt modelId="{D950EEDC-0AD5-4F35-9359-7A3756B101DA}" type="pres">
      <dgm:prSet presAssocID="{A849CFCA-F1F3-4AE3-B190-ACE14334E1FD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99EA4-E264-457E-BAC7-6016698D55A6}" type="pres">
      <dgm:prSet presAssocID="{9A5C06DA-24DE-4260-83A3-69205DB6A652}" presName="spacer" presStyleCnt="0"/>
      <dgm:spPr/>
    </dgm:pt>
    <dgm:pt modelId="{767783D0-649F-431A-8909-9C3156BE71B6}" type="pres">
      <dgm:prSet presAssocID="{7C7D8263-E0A5-4D68-8B08-418FECD16FE7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D5236-16A6-4F3A-B204-7035D1495486}" type="pres">
      <dgm:prSet presAssocID="{7B2F3D98-CB33-4F50-9799-0B984EB03C12}" presName="spacer" presStyleCnt="0"/>
      <dgm:spPr/>
    </dgm:pt>
    <dgm:pt modelId="{EC942B42-15A7-4569-80BC-9639084E3ED6}" type="pres">
      <dgm:prSet presAssocID="{53A9FED2-B693-416A-A1DA-22458143CC02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A57BF-EEB3-4D7E-8509-EB5741CA6E7B}" type="pres">
      <dgm:prSet presAssocID="{01A3ACD1-FAAE-4265-B62A-4B64A0B90963}" presName="spacer" presStyleCnt="0"/>
      <dgm:spPr/>
    </dgm:pt>
    <dgm:pt modelId="{4C60D09D-FADD-4795-9AFD-B93F99FF3A78}" type="pres">
      <dgm:prSet presAssocID="{82A2F6AD-EC4D-4D87-ACBE-CF7FD687DAE2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4DD5CF-01A5-45C4-BBCC-90210139422E}" type="pres">
      <dgm:prSet presAssocID="{608E28B5-CEE6-4879-BB27-D73AC004745D}" presName="spacer" presStyleCnt="0"/>
      <dgm:spPr/>
    </dgm:pt>
    <dgm:pt modelId="{D0F130BB-EFBC-4449-899B-7C0E7964C964}" type="pres">
      <dgm:prSet presAssocID="{8F651FCC-1D2B-45FF-B96E-A4FB4F37C172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C2AC7-DB2A-46D7-8644-1ED603252340}" type="pres">
      <dgm:prSet presAssocID="{55374766-848E-4211-B32C-F3686E29D873}" presName="spacer" presStyleCnt="0"/>
      <dgm:spPr/>
    </dgm:pt>
    <dgm:pt modelId="{04CABC6C-A7E5-4186-86ED-997A205BF044}" type="pres">
      <dgm:prSet presAssocID="{37C3EF3D-AD0B-41E2-B231-0E97D013903C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EB9229-39EA-4A95-BF49-261FB83323BF}" type="presOf" srcId="{6E428392-51ED-4F40-9DAC-9DC81AA443F3}" destId="{67462745-D441-4A8F-98C9-F5395731FBE0}" srcOrd="0" destOrd="0" presId="urn:microsoft.com/office/officeart/2005/8/layout/vList2"/>
    <dgm:cxn modelId="{2F9EFD7E-B5E1-4E6C-AC8F-ABABD3E4FF85}" srcId="{6E428392-51ED-4F40-9DAC-9DC81AA443F3}" destId="{7C7D8263-E0A5-4D68-8B08-418FECD16FE7}" srcOrd="4" destOrd="0" parTransId="{70A38670-71FB-4CEB-8435-0C1582F6CBE4}" sibTransId="{7B2F3D98-CB33-4F50-9799-0B984EB03C12}"/>
    <dgm:cxn modelId="{0DB93522-2F5D-4E45-A406-7AC1A88E203D}" srcId="{6E428392-51ED-4F40-9DAC-9DC81AA443F3}" destId="{82A2F6AD-EC4D-4D87-ACBE-CF7FD687DAE2}" srcOrd="6" destOrd="0" parTransId="{5D7C147A-FF47-42C3-90E0-DC51B3EB40EB}" sibTransId="{608E28B5-CEE6-4879-BB27-D73AC004745D}"/>
    <dgm:cxn modelId="{F3D853DD-AAF1-4496-A789-BAB5AE04A33E}" type="presOf" srcId="{53A9FED2-B693-416A-A1DA-22458143CC02}" destId="{EC942B42-15A7-4569-80BC-9639084E3ED6}" srcOrd="0" destOrd="0" presId="urn:microsoft.com/office/officeart/2005/8/layout/vList2"/>
    <dgm:cxn modelId="{219784E8-E714-4A2B-9AB6-4602A1620B6D}" type="presOf" srcId="{8F651FCC-1D2B-45FF-B96E-A4FB4F37C172}" destId="{D0F130BB-EFBC-4449-899B-7C0E7964C964}" srcOrd="0" destOrd="0" presId="urn:microsoft.com/office/officeart/2005/8/layout/vList2"/>
    <dgm:cxn modelId="{77B92A07-128F-4C51-9F5F-5E838A3E50AE}" srcId="{6E428392-51ED-4F40-9DAC-9DC81AA443F3}" destId="{A849CFCA-F1F3-4AE3-B190-ACE14334E1FD}" srcOrd="3" destOrd="0" parTransId="{42CC2DDA-D3E9-4CA2-A0ED-B664D8E44679}" sibTransId="{9A5C06DA-24DE-4260-83A3-69205DB6A652}"/>
    <dgm:cxn modelId="{D94FFFB4-97A8-4878-8658-DC9D51BD3930}" srcId="{6E428392-51ED-4F40-9DAC-9DC81AA443F3}" destId="{0C2D699D-520D-4F65-AE4D-DA6E8CC5208D}" srcOrd="0" destOrd="0" parTransId="{8215A53B-B695-462B-B287-8C40103646F9}" sibTransId="{F48BA081-048A-42B6-96FC-16B600CFA045}"/>
    <dgm:cxn modelId="{CF68E44D-30C2-442E-994F-9D793998CCEF}" type="presOf" srcId="{37C3EF3D-AD0B-41E2-B231-0E97D013903C}" destId="{04CABC6C-A7E5-4186-86ED-997A205BF044}" srcOrd="0" destOrd="0" presId="urn:microsoft.com/office/officeart/2005/8/layout/vList2"/>
    <dgm:cxn modelId="{F57E97BB-0618-46DE-A931-E7E954076828}" srcId="{6E428392-51ED-4F40-9DAC-9DC81AA443F3}" destId="{37C3EF3D-AD0B-41E2-B231-0E97D013903C}" srcOrd="8" destOrd="0" parTransId="{C79ADC32-49CA-495B-A7B3-7D7EAE0B0D56}" sibTransId="{0D2434C7-8960-4773-A6A1-6A871A7418AE}"/>
    <dgm:cxn modelId="{21B1D2AC-0889-4C87-A615-1222CDA267ED}" srcId="{6E428392-51ED-4F40-9DAC-9DC81AA443F3}" destId="{8F651FCC-1D2B-45FF-B96E-A4FB4F37C172}" srcOrd="7" destOrd="0" parTransId="{C55471B2-2250-44AE-B73C-857129DD7909}" sibTransId="{55374766-848E-4211-B32C-F3686E29D873}"/>
    <dgm:cxn modelId="{EAD39363-8CC4-4312-8411-F94AD80E004B}" srcId="{6E428392-51ED-4F40-9DAC-9DC81AA443F3}" destId="{0ABE2625-13AF-4A3F-A554-30F77B325733}" srcOrd="2" destOrd="0" parTransId="{CDC7DB07-4ADD-4AC5-ABEC-B47D056A6B14}" sibTransId="{1F1EACB0-DA0F-478C-A4BB-46F1A94E0CE3}"/>
    <dgm:cxn modelId="{10F9F4CC-E84B-40D2-B043-E05AAA00CCFD}" type="presOf" srcId="{A849CFCA-F1F3-4AE3-B190-ACE14334E1FD}" destId="{D950EEDC-0AD5-4F35-9359-7A3756B101DA}" srcOrd="0" destOrd="0" presId="urn:microsoft.com/office/officeart/2005/8/layout/vList2"/>
    <dgm:cxn modelId="{8D513C59-681D-4EF4-82CA-20399EDD0E98}" type="presOf" srcId="{0C2D699D-520D-4F65-AE4D-DA6E8CC5208D}" destId="{D4C25EC1-EE50-4A3D-B9E4-8AAD09F083BC}" srcOrd="0" destOrd="0" presId="urn:microsoft.com/office/officeart/2005/8/layout/vList2"/>
    <dgm:cxn modelId="{A8614E98-6A27-4F57-A791-78F89CD6E9C8}" type="presOf" srcId="{7C7D8263-E0A5-4D68-8B08-418FECD16FE7}" destId="{767783D0-649F-431A-8909-9C3156BE71B6}" srcOrd="0" destOrd="0" presId="urn:microsoft.com/office/officeart/2005/8/layout/vList2"/>
    <dgm:cxn modelId="{9686E7FF-5A40-4479-98CE-A5519A49B5ED}" type="presOf" srcId="{D83D6FA1-C3C8-4E39-9DE8-8AEA7E3E70AE}" destId="{FF6D5D93-73B5-424C-AF3D-52DEDEACD35A}" srcOrd="0" destOrd="0" presId="urn:microsoft.com/office/officeart/2005/8/layout/vList2"/>
    <dgm:cxn modelId="{0DC179D1-AF47-4636-9FDE-DFEC52ABF7B7}" type="presOf" srcId="{0ABE2625-13AF-4A3F-A554-30F77B325733}" destId="{DAA952D4-325C-4EF2-832B-F769AA751E01}" srcOrd="0" destOrd="0" presId="urn:microsoft.com/office/officeart/2005/8/layout/vList2"/>
    <dgm:cxn modelId="{40743816-8855-424C-975A-A17531A8B248}" srcId="{6E428392-51ED-4F40-9DAC-9DC81AA443F3}" destId="{53A9FED2-B693-416A-A1DA-22458143CC02}" srcOrd="5" destOrd="0" parTransId="{45E68B52-F954-45AB-8531-54A9AAA9D99F}" sibTransId="{01A3ACD1-FAAE-4265-B62A-4B64A0B90963}"/>
    <dgm:cxn modelId="{DF579866-2838-4556-BBC3-D49708957FE0}" type="presOf" srcId="{82A2F6AD-EC4D-4D87-ACBE-CF7FD687DAE2}" destId="{4C60D09D-FADD-4795-9AFD-B93F99FF3A78}" srcOrd="0" destOrd="0" presId="urn:microsoft.com/office/officeart/2005/8/layout/vList2"/>
    <dgm:cxn modelId="{D8CA2E95-43E7-4318-BEDD-85EA713EAC53}" srcId="{6E428392-51ED-4F40-9DAC-9DC81AA443F3}" destId="{D83D6FA1-C3C8-4E39-9DE8-8AEA7E3E70AE}" srcOrd="1" destOrd="0" parTransId="{EB758AB1-AC1B-4379-A1F6-9C377EFF57C9}" sibTransId="{E50FF63F-2719-4361-9F62-5D870CDD232A}"/>
    <dgm:cxn modelId="{5EDBDB3D-44F5-4B15-8A77-71A145450597}" type="presParOf" srcId="{67462745-D441-4A8F-98C9-F5395731FBE0}" destId="{D4C25EC1-EE50-4A3D-B9E4-8AAD09F083BC}" srcOrd="0" destOrd="0" presId="urn:microsoft.com/office/officeart/2005/8/layout/vList2"/>
    <dgm:cxn modelId="{3DE3983D-C5C0-45A4-BB6F-D097C62598A7}" type="presParOf" srcId="{67462745-D441-4A8F-98C9-F5395731FBE0}" destId="{022F6D20-6111-4A59-835D-A1E63ADADC61}" srcOrd="1" destOrd="0" presId="urn:microsoft.com/office/officeart/2005/8/layout/vList2"/>
    <dgm:cxn modelId="{3F3CD1A8-181E-45EA-B4D3-5D2FB28C6AE7}" type="presParOf" srcId="{67462745-D441-4A8F-98C9-F5395731FBE0}" destId="{FF6D5D93-73B5-424C-AF3D-52DEDEACD35A}" srcOrd="2" destOrd="0" presId="urn:microsoft.com/office/officeart/2005/8/layout/vList2"/>
    <dgm:cxn modelId="{752E5BCA-7F61-42B2-84F6-601C6C31180A}" type="presParOf" srcId="{67462745-D441-4A8F-98C9-F5395731FBE0}" destId="{60765523-6A37-4402-9BE1-3405BF4BA794}" srcOrd="3" destOrd="0" presId="urn:microsoft.com/office/officeart/2005/8/layout/vList2"/>
    <dgm:cxn modelId="{EE2AB11F-3A8E-422D-B958-FE907854D34F}" type="presParOf" srcId="{67462745-D441-4A8F-98C9-F5395731FBE0}" destId="{DAA952D4-325C-4EF2-832B-F769AA751E01}" srcOrd="4" destOrd="0" presId="urn:microsoft.com/office/officeart/2005/8/layout/vList2"/>
    <dgm:cxn modelId="{8CA6B318-783A-4B85-9672-F9EAC10A893D}" type="presParOf" srcId="{67462745-D441-4A8F-98C9-F5395731FBE0}" destId="{7C67AD12-1C4F-4963-9C85-6EB885B42C43}" srcOrd="5" destOrd="0" presId="urn:microsoft.com/office/officeart/2005/8/layout/vList2"/>
    <dgm:cxn modelId="{08E2855D-A01D-44BA-A3CD-AF0C1524787A}" type="presParOf" srcId="{67462745-D441-4A8F-98C9-F5395731FBE0}" destId="{D950EEDC-0AD5-4F35-9359-7A3756B101DA}" srcOrd="6" destOrd="0" presId="urn:microsoft.com/office/officeart/2005/8/layout/vList2"/>
    <dgm:cxn modelId="{1B065AA6-B3F4-421A-A470-4A08757F0EC7}" type="presParOf" srcId="{67462745-D441-4A8F-98C9-F5395731FBE0}" destId="{03299EA4-E264-457E-BAC7-6016698D55A6}" srcOrd="7" destOrd="0" presId="urn:microsoft.com/office/officeart/2005/8/layout/vList2"/>
    <dgm:cxn modelId="{056735A0-C1B6-40C2-8279-E08630C4EF42}" type="presParOf" srcId="{67462745-D441-4A8F-98C9-F5395731FBE0}" destId="{767783D0-649F-431A-8909-9C3156BE71B6}" srcOrd="8" destOrd="0" presId="urn:microsoft.com/office/officeart/2005/8/layout/vList2"/>
    <dgm:cxn modelId="{7037A47C-F95F-4C6C-A542-04437BC327A0}" type="presParOf" srcId="{67462745-D441-4A8F-98C9-F5395731FBE0}" destId="{CABD5236-16A6-4F3A-B204-7035D1495486}" srcOrd="9" destOrd="0" presId="urn:microsoft.com/office/officeart/2005/8/layout/vList2"/>
    <dgm:cxn modelId="{B68D0AC0-7ACB-4D11-BCCE-E6BB48B212D6}" type="presParOf" srcId="{67462745-D441-4A8F-98C9-F5395731FBE0}" destId="{EC942B42-15A7-4569-80BC-9639084E3ED6}" srcOrd="10" destOrd="0" presId="urn:microsoft.com/office/officeart/2005/8/layout/vList2"/>
    <dgm:cxn modelId="{68AD8921-2602-4006-8A0C-AC9A62488D8D}" type="presParOf" srcId="{67462745-D441-4A8F-98C9-F5395731FBE0}" destId="{E35A57BF-EEB3-4D7E-8509-EB5741CA6E7B}" srcOrd="11" destOrd="0" presId="urn:microsoft.com/office/officeart/2005/8/layout/vList2"/>
    <dgm:cxn modelId="{E2166CFA-2AAD-46EB-B724-6A1D8BBDB7A5}" type="presParOf" srcId="{67462745-D441-4A8F-98C9-F5395731FBE0}" destId="{4C60D09D-FADD-4795-9AFD-B93F99FF3A78}" srcOrd="12" destOrd="0" presId="urn:microsoft.com/office/officeart/2005/8/layout/vList2"/>
    <dgm:cxn modelId="{B7015C3F-38A2-4624-96E1-2126BAA3C549}" type="presParOf" srcId="{67462745-D441-4A8F-98C9-F5395731FBE0}" destId="{F94DD5CF-01A5-45C4-BBCC-90210139422E}" srcOrd="13" destOrd="0" presId="urn:microsoft.com/office/officeart/2005/8/layout/vList2"/>
    <dgm:cxn modelId="{91B4730D-056B-4533-BCF7-BC2EEEA831ED}" type="presParOf" srcId="{67462745-D441-4A8F-98C9-F5395731FBE0}" destId="{D0F130BB-EFBC-4449-899B-7C0E7964C964}" srcOrd="14" destOrd="0" presId="urn:microsoft.com/office/officeart/2005/8/layout/vList2"/>
    <dgm:cxn modelId="{FCECCC03-36A3-4807-A1D8-F7A579C13072}" type="presParOf" srcId="{67462745-D441-4A8F-98C9-F5395731FBE0}" destId="{685C2AC7-DB2A-46D7-8644-1ED603252340}" srcOrd="15" destOrd="0" presId="urn:microsoft.com/office/officeart/2005/8/layout/vList2"/>
    <dgm:cxn modelId="{82C1C9BE-07E9-4622-8340-BBE44E087BAB}" type="presParOf" srcId="{67462745-D441-4A8F-98C9-F5395731FBE0}" destId="{04CABC6C-A7E5-4186-86ED-997A205BF044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4F61F-C5E7-4E19-B84F-1A39D594983E}">
      <dsp:nvSpPr>
        <dsp:cNvPr id="0" name=""/>
        <dsp:cNvSpPr/>
      </dsp:nvSpPr>
      <dsp:spPr>
        <a:xfrm>
          <a:off x="0" y="0"/>
          <a:ext cx="8072494" cy="5934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baseline="0" dirty="0" smtClean="0"/>
            <a:t>ПРИМЕРНЫЙ ПЕРЕЧЕНЬ ИГРОВЫХ И РАЗВИВАЮЩИХ ЦЕНТРОВ В РАМКАХ ГРУППОВОГО ПРОСТРАНСТВА:</a:t>
          </a:r>
          <a:endParaRPr lang="ru-RU" sz="1100" kern="1200" dirty="0"/>
        </a:p>
      </dsp:txBody>
      <dsp:txXfrm>
        <a:off x="28968" y="28968"/>
        <a:ext cx="8014558" cy="535486"/>
      </dsp:txXfrm>
    </dsp:sp>
    <dsp:sp modelId="{1ACDECBC-51F1-467E-A14E-E8735577E8D5}">
      <dsp:nvSpPr>
        <dsp:cNvPr id="0" name=""/>
        <dsp:cNvSpPr/>
      </dsp:nvSpPr>
      <dsp:spPr>
        <a:xfrm>
          <a:off x="0" y="664270"/>
          <a:ext cx="8072494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baseline="0" dirty="0" smtClean="0"/>
            <a:t>СОЦИАЛЬНО-КОММУНИКАТИВНОЕ РАЗВИТИЕ:</a:t>
          </a:r>
          <a:endParaRPr lang="ru-RU" sz="1100" b="0" i="0" kern="1200" baseline="0" dirty="0"/>
        </a:p>
      </dsp:txBody>
      <dsp:txXfrm>
        <a:off x="12879" y="677149"/>
        <a:ext cx="8046736" cy="238077"/>
      </dsp:txXfrm>
    </dsp:sp>
    <dsp:sp modelId="{8167AEB1-2707-49BF-BCA0-4663036C3E2A}">
      <dsp:nvSpPr>
        <dsp:cNvPr id="0" name=""/>
        <dsp:cNvSpPr/>
      </dsp:nvSpPr>
      <dsp:spPr>
        <a:xfrm>
          <a:off x="0" y="959785"/>
          <a:ext cx="8072494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baseline="0" dirty="0" smtClean="0"/>
            <a:t>Центр сюжетно-ролевых игр  </a:t>
          </a:r>
          <a:endParaRPr lang="ru-RU" sz="1100" b="0" i="0" kern="1200" baseline="0" dirty="0"/>
        </a:p>
      </dsp:txBody>
      <dsp:txXfrm>
        <a:off x="12879" y="972664"/>
        <a:ext cx="8046736" cy="238077"/>
      </dsp:txXfrm>
    </dsp:sp>
    <dsp:sp modelId="{2FFF444A-2EA4-4D60-B258-587A90B0BA78}">
      <dsp:nvSpPr>
        <dsp:cNvPr id="0" name=""/>
        <dsp:cNvSpPr/>
      </dsp:nvSpPr>
      <dsp:spPr>
        <a:xfrm>
          <a:off x="0" y="1255300"/>
          <a:ext cx="8072494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baseline="0" dirty="0" smtClean="0"/>
            <a:t>Центр театрализованный </a:t>
          </a:r>
          <a:endParaRPr lang="ru-RU" sz="1100" b="0" i="0" kern="1200" baseline="0" dirty="0"/>
        </a:p>
      </dsp:txBody>
      <dsp:txXfrm>
        <a:off x="12879" y="1268179"/>
        <a:ext cx="8046736" cy="238077"/>
      </dsp:txXfrm>
    </dsp:sp>
    <dsp:sp modelId="{CEF7038B-DDBF-473A-AE60-C2AF7E9D0BE6}">
      <dsp:nvSpPr>
        <dsp:cNvPr id="0" name=""/>
        <dsp:cNvSpPr/>
      </dsp:nvSpPr>
      <dsp:spPr>
        <a:xfrm>
          <a:off x="0" y="1550815"/>
          <a:ext cx="8072494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baseline="0" dirty="0" smtClean="0"/>
            <a:t>Центр уединения </a:t>
          </a:r>
          <a:endParaRPr lang="ru-RU" sz="1100" b="0" i="0" kern="1200" baseline="0" dirty="0"/>
        </a:p>
      </dsp:txBody>
      <dsp:txXfrm>
        <a:off x="12879" y="1563694"/>
        <a:ext cx="8046736" cy="238077"/>
      </dsp:txXfrm>
    </dsp:sp>
    <dsp:sp modelId="{5CDDDFBF-7CCB-4158-8E9D-CEE40D7B682A}">
      <dsp:nvSpPr>
        <dsp:cNvPr id="0" name=""/>
        <dsp:cNvSpPr/>
      </dsp:nvSpPr>
      <dsp:spPr>
        <a:xfrm>
          <a:off x="0" y="1846330"/>
          <a:ext cx="8072494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baseline="0" dirty="0" smtClean="0"/>
            <a:t>Центр безопасности</a:t>
          </a:r>
          <a:endParaRPr lang="ru-RU" sz="1100" b="0" i="0" kern="1200" baseline="0" dirty="0"/>
        </a:p>
      </dsp:txBody>
      <dsp:txXfrm>
        <a:off x="12879" y="1859209"/>
        <a:ext cx="8046736" cy="238077"/>
      </dsp:txXfrm>
    </dsp:sp>
    <dsp:sp modelId="{B0616972-9BBB-440C-894F-1963C81DC73C}">
      <dsp:nvSpPr>
        <dsp:cNvPr id="0" name=""/>
        <dsp:cNvSpPr/>
      </dsp:nvSpPr>
      <dsp:spPr>
        <a:xfrm>
          <a:off x="0" y="2141845"/>
          <a:ext cx="8072494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baseline="0" dirty="0" smtClean="0"/>
            <a:t>ПОЗНАВАТЕЛЬНОЕ РАЗВИТИЕ:</a:t>
          </a:r>
          <a:endParaRPr lang="ru-RU" sz="1100" b="0" i="0" kern="1200" baseline="0" dirty="0"/>
        </a:p>
      </dsp:txBody>
      <dsp:txXfrm>
        <a:off x="12879" y="2154724"/>
        <a:ext cx="8046736" cy="238077"/>
      </dsp:txXfrm>
    </dsp:sp>
    <dsp:sp modelId="{EF84038C-FFA3-479B-89A5-45BCC7E9CDA0}">
      <dsp:nvSpPr>
        <dsp:cNvPr id="0" name=""/>
        <dsp:cNvSpPr/>
      </dsp:nvSpPr>
      <dsp:spPr>
        <a:xfrm>
          <a:off x="0" y="2437360"/>
          <a:ext cx="8072494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baseline="0" dirty="0" smtClean="0"/>
            <a:t>Центр конструирования </a:t>
          </a:r>
          <a:endParaRPr lang="ru-RU" sz="1100" b="0" i="0" kern="1200" baseline="0" dirty="0"/>
        </a:p>
      </dsp:txBody>
      <dsp:txXfrm>
        <a:off x="12879" y="2450239"/>
        <a:ext cx="8046736" cy="238077"/>
      </dsp:txXfrm>
    </dsp:sp>
    <dsp:sp modelId="{CA7080E7-B4C8-4217-8D8A-874FD8FC0354}">
      <dsp:nvSpPr>
        <dsp:cNvPr id="0" name=""/>
        <dsp:cNvSpPr/>
      </dsp:nvSpPr>
      <dsp:spPr>
        <a:xfrm>
          <a:off x="0" y="2732875"/>
          <a:ext cx="8072494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baseline="0" dirty="0" smtClean="0"/>
            <a:t>Центр краеведения </a:t>
          </a:r>
          <a:endParaRPr lang="ru-RU" sz="1100" b="0" i="0" kern="1200" baseline="0" dirty="0"/>
        </a:p>
      </dsp:txBody>
      <dsp:txXfrm>
        <a:off x="12879" y="2745754"/>
        <a:ext cx="8046736" cy="238077"/>
      </dsp:txXfrm>
    </dsp:sp>
    <dsp:sp modelId="{21BF1792-AAB2-4273-ABE8-0C355057F43A}">
      <dsp:nvSpPr>
        <dsp:cNvPr id="0" name=""/>
        <dsp:cNvSpPr/>
      </dsp:nvSpPr>
      <dsp:spPr>
        <a:xfrm>
          <a:off x="0" y="3028390"/>
          <a:ext cx="8072494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baseline="0" dirty="0" smtClean="0"/>
            <a:t>Центр природы и  экспериментирования</a:t>
          </a:r>
          <a:endParaRPr lang="ru-RU" sz="1100" b="0" i="0" kern="1200" baseline="0" dirty="0"/>
        </a:p>
      </dsp:txBody>
      <dsp:txXfrm>
        <a:off x="12879" y="3041269"/>
        <a:ext cx="8046736" cy="238077"/>
      </dsp:txXfrm>
    </dsp:sp>
    <dsp:sp modelId="{5BF9337B-FEE1-4781-9F3B-1DF950E17351}">
      <dsp:nvSpPr>
        <dsp:cNvPr id="0" name=""/>
        <dsp:cNvSpPr/>
      </dsp:nvSpPr>
      <dsp:spPr>
        <a:xfrm>
          <a:off x="0" y="3323905"/>
          <a:ext cx="8072494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baseline="0" dirty="0" smtClean="0"/>
            <a:t>Центр математики</a:t>
          </a:r>
          <a:endParaRPr lang="ru-RU" sz="1100" b="0" i="0" kern="1200" baseline="0" dirty="0"/>
        </a:p>
      </dsp:txBody>
      <dsp:txXfrm>
        <a:off x="12879" y="3336784"/>
        <a:ext cx="8046736" cy="238077"/>
      </dsp:txXfrm>
    </dsp:sp>
    <dsp:sp modelId="{0E840AA0-1AAC-4580-84D8-91A667C688A4}">
      <dsp:nvSpPr>
        <dsp:cNvPr id="0" name=""/>
        <dsp:cNvSpPr/>
      </dsp:nvSpPr>
      <dsp:spPr>
        <a:xfrm>
          <a:off x="0" y="3619420"/>
          <a:ext cx="8072494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baseline="0" dirty="0" smtClean="0"/>
            <a:t>РЕЧЕВОЕ РАЗВИТИЕ:</a:t>
          </a:r>
          <a:endParaRPr lang="ru-RU" sz="1100" b="0" i="0" kern="1200" baseline="0" dirty="0"/>
        </a:p>
      </dsp:txBody>
      <dsp:txXfrm>
        <a:off x="12879" y="3632299"/>
        <a:ext cx="8046736" cy="238077"/>
      </dsp:txXfrm>
    </dsp:sp>
    <dsp:sp modelId="{B0259688-E334-40DA-8AA9-B56C382A984B}">
      <dsp:nvSpPr>
        <dsp:cNvPr id="0" name=""/>
        <dsp:cNvSpPr/>
      </dsp:nvSpPr>
      <dsp:spPr>
        <a:xfrm>
          <a:off x="0" y="3914935"/>
          <a:ext cx="8072494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baseline="0" dirty="0" smtClean="0"/>
            <a:t>Центр художественной литературы</a:t>
          </a:r>
          <a:endParaRPr lang="ru-RU" sz="1100" b="0" i="0" kern="1200" baseline="0" dirty="0"/>
        </a:p>
      </dsp:txBody>
      <dsp:txXfrm>
        <a:off x="12879" y="3927814"/>
        <a:ext cx="8046736" cy="238077"/>
      </dsp:txXfrm>
    </dsp:sp>
    <dsp:sp modelId="{8C1306CC-9792-401A-9D33-1B5BC442D244}">
      <dsp:nvSpPr>
        <dsp:cNvPr id="0" name=""/>
        <dsp:cNvSpPr/>
      </dsp:nvSpPr>
      <dsp:spPr>
        <a:xfrm>
          <a:off x="0" y="4210450"/>
          <a:ext cx="8072494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baseline="0" dirty="0" smtClean="0"/>
            <a:t>Цент развития речи</a:t>
          </a:r>
          <a:endParaRPr lang="ru-RU" sz="1100" b="0" i="0" kern="1200" baseline="0" dirty="0"/>
        </a:p>
      </dsp:txBody>
      <dsp:txXfrm>
        <a:off x="12879" y="4223329"/>
        <a:ext cx="8046736" cy="238077"/>
      </dsp:txXfrm>
    </dsp:sp>
    <dsp:sp modelId="{ABEA3249-14F0-4C02-A83A-B410FC719020}">
      <dsp:nvSpPr>
        <dsp:cNvPr id="0" name=""/>
        <dsp:cNvSpPr/>
      </dsp:nvSpPr>
      <dsp:spPr>
        <a:xfrm>
          <a:off x="0" y="4505965"/>
          <a:ext cx="8072494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baseline="0" dirty="0" smtClean="0"/>
            <a:t>ХУДОЖЕСТВЕННО - ЭСТЕТИЧЕСКОЕ РАЗВИТИЕ:</a:t>
          </a:r>
          <a:endParaRPr lang="ru-RU" sz="1100" b="0" i="0" kern="1200" baseline="0" dirty="0"/>
        </a:p>
      </dsp:txBody>
      <dsp:txXfrm>
        <a:off x="12879" y="4518844"/>
        <a:ext cx="8046736" cy="238077"/>
      </dsp:txXfrm>
    </dsp:sp>
    <dsp:sp modelId="{0669C2A4-FF06-4B22-9222-AA63B314F8C2}">
      <dsp:nvSpPr>
        <dsp:cNvPr id="0" name=""/>
        <dsp:cNvSpPr/>
      </dsp:nvSpPr>
      <dsp:spPr>
        <a:xfrm>
          <a:off x="0" y="4801480"/>
          <a:ext cx="8072494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baseline="0" dirty="0" smtClean="0"/>
            <a:t>Центр художественного творчества</a:t>
          </a:r>
          <a:endParaRPr lang="ru-RU" sz="1100" b="0" i="0" kern="1200" baseline="0" dirty="0"/>
        </a:p>
      </dsp:txBody>
      <dsp:txXfrm>
        <a:off x="12879" y="4814359"/>
        <a:ext cx="8046736" cy="238077"/>
      </dsp:txXfrm>
    </dsp:sp>
    <dsp:sp modelId="{25B3AB99-8AF8-444C-9AC4-B0A3E1B3477F}">
      <dsp:nvSpPr>
        <dsp:cNvPr id="0" name=""/>
        <dsp:cNvSpPr/>
      </dsp:nvSpPr>
      <dsp:spPr>
        <a:xfrm>
          <a:off x="0" y="5096995"/>
          <a:ext cx="8072494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baseline="0" dirty="0" smtClean="0"/>
            <a:t>Центр музыкального развития</a:t>
          </a:r>
          <a:endParaRPr lang="ru-RU" sz="1100" b="0" i="0" kern="1200" baseline="0" dirty="0"/>
        </a:p>
      </dsp:txBody>
      <dsp:txXfrm>
        <a:off x="12879" y="5109874"/>
        <a:ext cx="8046736" cy="238077"/>
      </dsp:txXfrm>
    </dsp:sp>
    <dsp:sp modelId="{C0DB2548-351E-40D1-A352-74C601854EEE}">
      <dsp:nvSpPr>
        <dsp:cNvPr id="0" name=""/>
        <dsp:cNvSpPr/>
      </dsp:nvSpPr>
      <dsp:spPr>
        <a:xfrm>
          <a:off x="0" y="5392510"/>
          <a:ext cx="8072494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baseline="0" dirty="0" smtClean="0"/>
            <a:t>ФИЗИЧЕСКОЕ РАЗВИТИЕ:</a:t>
          </a:r>
          <a:endParaRPr lang="ru-RU" sz="1100" b="0" i="0" kern="1200" baseline="0" dirty="0"/>
        </a:p>
      </dsp:txBody>
      <dsp:txXfrm>
        <a:off x="12879" y="5405389"/>
        <a:ext cx="8046736" cy="238077"/>
      </dsp:txXfrm>
    </dsp:sp>
    <dsp:sp modelId="{2C4B6A47-A1F5-49EE-AC8E-873B13A75E23}">
      <dsp:nvSpPr>
        <dsp:cNvPr id="0" name=""/>
        <dsp:cNvSpPr/>
      </dsp:nvSpPr>
      <dsp:spPr>
        <a:xfrm>
          <a:off x="0" y="5688025"/>
          <a:ext cx="8072494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baseline="0" dirty="0" smtClean="0"/>
            <a:t>Центр физкультурно-оздоровительный  </a:t>
          </a:r>
          <a:endParaRPr lang="ru-RU" sz="1100" b="0" i="0" kern="1200" baseline="0" dirty="0"/>
        </a:p>
      </dsp:txBody>
      <dsp:txXfrm>
        <a:off x="12879" y="5700904"/>
        <a:ext cx="8046736" cy="238077"/>
      </dsp:txXfrm>
    </dsp:sp>
    <dsp:sp modelId="{874384CD-D5F6-433B-A4DC-44D95FDEC0A5}">
      <dsp:nvSpPr>
        <dsp:cNvPr id="0" name=""/>
        <dsp:cNvSpPr/>
      </dsp:nvSpPr>
      <dsp:spPr>
        <a:xfrm>
          <a:off x="0" y="5983540"/>
          <a:ext cx="8072494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baseline="0" dirty="0" smtClean="0"/>
            <a:t>Центр сенсомоторного развития</a:t>
          </a:r>
          <a:endParaRPr lang="ru-RU" sz="1100" b="0" i="0" kern="1200" baseline="0" dirty="0"/>
        </a:p>
      </dsp:txBody>
      <dsp:txXfrm>
        <a:off x="12879" y="5996419"/>
        <a:ext cx="8046736" cy="2380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292E1-5493-4AB5-869B-5B4C98AED085}">
      <dsp:nvSpPr>
        <dsp:cNvPr id="0" name=""/>
        <dsp:cNvSpPr/>
      </dsp:nvSpPr>
      <dsp:spPr>
        <a:xfrm>
          <a:off x="0" y="38582"/>
          <a:ext cx="4286280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/>
            <a:t>Альбом по временам года.</a:t>
          </a:r>
          <a:endParaRPr lang="ru-RU" sz="1300" b="0" i="0" kern="1200" baseline="0" dirty="0"/>
        </a:p>
      </dsp:txBody>
      <dsp:txXfrm>
        <a:off x="15221" y="53803"/>
        <a:ext cx="4255838" cy="281363"/>
      </dsp:txXfrm>
    </dsp:sp>
    <dsp:sp modelId="{3CCC115B-83B8-49E6-8E07-FED6DE37511D}">
      <dsp:nvSpPr>
        <dsp:cNvPr id="0" name=""/>
        <dsp:cNvSpPr/>
      </dsp:nvSpPr>
      <dsp:spPr>
        <a:xfrm>
          <a:off x="0" y="387827"/>
          <a:ext cx="4286280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/>
            <a:t>Раскраски «Времена года».</a:t>
          </a:r>
          <a:endParaRPr lang="ru-RU" sz="1300" b="0" i="0" kern="1200" baseline="0" dirty="0"/>
        </a:p>
      </dsp:txBody>
      <dsp:txXfrm>
        <a:off x="15221" y="403048"/>
        <a:ext cx="4255838" cy="281363"/>
      </dsp:txXfrm>
    </dsp:sp>
    <dsp:sp modelId="{7B42D052-7631-4DD9-AD7E-B79CCAE552EC}">
      <dsp:nvSpPr>
        <dsp:cNvPr id="0" name=""/>
        <dsp:cNvSpPr/>
      </dsp:nvSpPr>
      <dsp:spPr>
        <a:xfrm>
          <a:off x="0" y="737072"/>
          <a:ext cx="4286280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/>
            <a:t>Игра- вкладыш </a:t>
          </a:r>
          <a:endParaRPr lang="ru-RU" sz="1300" b="0" i="0" kern="1200" baseline="0" dirty="0"/>
        </a:p>
      </dsp:txBody>
      <dsp:txXfrm>
        <a:off x="15221" y="752293"/>
        <a:ext cx="4255838" cy="281363"/>
      </dsp:txXfrm>
    </dsp:sp>
    <dsp:sp modelId="{FE59E5C9-3D99-4645-8788-C892E0779DF9}">
      <dsp:nvSpPr>
        <dsp:cNvPr id="0" name=""/>
        <dsp:cNvSpPr/>
      </dsp:nvSpPr>
      <dsp:spPr>
        <a:xfrm>
          <a:off x="0" y="1086317"/>
          <a:ext cx="4286280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/>
            <a:t>«Времени года».</a:t>
          </a:r>
          <a:endParaRPr lang="ru-RU" sz="1300" b="0" i="0" kern="1200" baseline="0" dirty="0"/>
        </a:p>
      </dsp:txBody>
      <dsp:txXfrm>
        <a:off x="15221" y="1101538"/>
        <a:ext cx="4255838" cy="281363"/>
      </dsp:txXfrm>
    </dsp:sp>
    <dsp:sp modelId="{763A8674-FB26-4A76-9C78-FA38BB6A2228}">
      <dsp:nvSpPr>
        <dsp:cNvPr id="0" name=""/>
        <dsp:cNvSpPr/>
      </dsp:nvSpPr>
      <dsp:spPr>
        <a:xfrm>
          <a:off x="0" y="1435562"/>
          <a:ext cx="4286280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/>
            <a:t>Календарь природы.</a:t>
          </a:r>
          <a:endParaRPr lang="ru-RU" sz="1300" b="0" i="0" kern="1200" baseline="0" dirty="0"/>
        </a:p>
      </dsp:txBody>
      <dsp:txXfrm>
        <a:off x="15221" y="1450783"/>
        <a:ext cx="4255838" cy="28136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04F39-F500-4572-AB49-3B30FCF7E2BA}">
      <dsp:nvSpPr>
        <dsp:cNvPr id="0" name=""/>
        <dsp:cNvSpPr/>
      </dsp:nvSpPr>
      <dsp:spPr>
        <a:xfrm>
          <a:off x="0" y="1"/>
          <a:ext cx="8429652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baseline="0" dirty="0" smtClean="0"/>
            <a:t>ЦЕНТРЫ  ТЕАТРАЛИЗОВАННОЙ И МУЗЫКАЛЬНОЙ  ДЕЯТЕЛЬНОСТИ</a:t>
          </a:r>
          <a:endParaRPr lang="ru-RU" sz="1400" b="0" i="0" kern="1200" baseline="0" dirty="0"/>
        </a:p>
      </dsp:txBody>
      <dsp:txXfrm>
        <a:off x="16392" y="16393"/>
        <a:ext cx="8396868" cy="30300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A2584-CCCA-4232-9D54-2DD172037E3C}">
      <dsp:nvSpPr>
        <dsp:cNvPr id="0" name=""/>
        <dsp:cNvSpPr/>
      </dsp:nvSpPr>
      <dsp:spPr>
        <a:xfrm>
          <a:off x="0" y="50574"/>
          <a:ext cx="5143536" cy="336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Театр на дисках.</a:t>
          </a:r>
          <a:endParaRPr lang="ru-RU" sz="1200" b="0" i="0" kern="1200" baseline="0" dirty="0"/>
        </a:p>
      </dsp:txBody>
      <dsp:txXfrm>
        <a:off x="16449" y="67023"/>
        <a:ext cx="5110638" cy="304062"/>
      </dsp:txXfrm>
    </dsp:sp>
    <dsp:sp modelId="{EF218BFF-7B7E-4FDE-8306-1FFFC1BECF47}">
      <dsp:nvSpPr>
        <dsp:cNvPr id="0" name=""/>
        <dsp:cNvSpPr/>
      </dsp:nvSpPr>
      <dsp:spPr>
        <a:xfrm>
          <a:off x="0" y="439374"/>
          <a:ext cx="5143536" cy="336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Пальчиковый театр.</a:t>
          </a:r>
          <a:endParaRPr lang="ru-RU" sz="1200" b="0" i="0" kern="1200" baseline="0" dirty="0"/>
        </a:p>
      </dsp:txBody>
      <dsp:txXfrm>
        <a:off x="16449" y="455823"/>
        <a:ext cx="5110638" cy="304062"/>
      </dsp:txXfrm>
    </dsp:sp>
    <dsp:sp modelId="{87110009-66BB-4EFE-85E9-690161F7CF6B}">
      <dsp:nvSpPr>
        <dsp:cNvPr id="0" name=""/>
        <dsp:cNvSpPr/>
      </dsp:nvSpPr>
      <dsp:spPr>
        <a:xfrm>
          <a:off x="0" y="828174"/>
          <a:ext cx="5143536" cy="336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Шапочки -  маски.</a:t>
          </a:r>
          <a:endParaRPr lang="ru-RU" sz="1200" b="0" i="0" kern="1200" baseline="0" dirty="0"/>
        </a:p>
      </dsp:txBody>
      <dsp:txXfrm>
        <a:off x="16449" y="844623"/>
        <a:ext cx="5110638" cy="304062"/>
      </dsp:txXfrm>
    </dsp:sp>
    <dsp:sp modelId="{9115D366-E12F-4D9A-9767-D06E43D56E14}">
      <dsp:nvSpPr>
        <dsp:cNvPr id="0" name=""/>
        <dsp:cNvSpPr/>
      </dsp:nvSpPr>
      <dsp:spPr>
        <a:xfrm>
          <a:off x="0" y="1216974"/>
          <a:ext cx="5143536" cy="336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err="1" smtClean="0"/>
            <a:t>Ладошковый</a:t>
          </a:r>
          <a:r>
            <a:rPr lang="ru-RU" sz="1200" b="0" i="0" kern="1200" baseline="0" dirty="0" smtClean="0"/>
            <a:t> театр.</a:t>
          </a:r>
          <a:endParaRPr lang="ru-RU" sz="1200" b="0" i="0" kern="1200" baseline="0" dirty="0"/>
        </a:p>
      </dsp:txBody>
      <dsp:txXfrm>
        <a:off x="16449" y="1233423"/>
        <a:ext cx="5110638" cy="304062"/>
      </dsp:txXfrm>
    </dsp:sp>
    <dsp:sp modelId="{C7BC4A3F-FF2D-433B-8B04-34661FF59FAB}">
      <dsp:nvSpPr>
        <dsp:cNvPr id="0" name=""/>
        <dsp:cNvSpPr/>
      </dsp:nvSpPr>
      <dsp:spPr>
        <a:xfrm>
          <a:off x="0" y="1605774"/>
          <a:ext cx="5143536" cy="336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Театр на ложках.</a:t>
          </a:r>
          <a:endParaRPr lang="ru-RU" sz="1200" b="0" i="0" kern="1200" baseline="0" dirty="0"/>
        </a:p>
      </dsp:txBody>
      <dsp:txXfrm>
        <a:off x="16449" y="1622223"/>
        <a:ext cx="5110638" cy="304062"/>
      </dsp:txXfrm>
    </dsp:sp>
    <dsp:sp modelId="{941A056C-5758-4F19-9C61-FEF3D7B44D5C}">
      <dsp:nvSpPr>
        <dsp:cNvPr id="0" name=""/>
        <dsp:cNvSpPr/>
      </dsp:nvSpPr>
      <dsp:spPr>
        <a:xfrm>
          <a:off x="0" y="1994574"/>
          <a:ext cx="5143536" cy="336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Ширма для кукольного театра настольная.</a:t>
          </a:r>
          <a:endParaRPr lang="ru-RU" sz="1200" b="0" i="0" kern="1200" baseline="0" dirty="0"/>
        </a:p>
      </dsp:txBody>
      <dsp:txXfrm>
        <a:off x="16449" y="2011023"/>
        <a:ext cx="5110638" cy="304062"/>
      </dsp:txXfrm>
    </dsp:sp>
    <dsp:sp modelId="{B776A90B-C8AF-44DB-98EC-708950E536D8}">
      <dsp:nvSpPr>
        <dsp:cNvPr id="0" name=""/>
        <dsp:cNvSpPr/>
      </dsp:nvSpPr>
      <dsp:spPr>
        <a:xfrm>
          <a:off x="0" y="2383374"/>
          <a:ext cx="5143536" cy="336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Карточный театр.</a:t>
          </a:r>
          <a:endParaRPr lang="ru-RU" sz="1200" b="0" i="0" kern="1200" baseline="0" dirty="0"/>
        </a:p>
      </dsp:txBody>
      <dsp:txXfrm>
        <a:off x="16449" y="2399823"/>
        <a:ext cx="5110638" cy="304062"/>
      </dsp:txXfrm>
    </dsp:sp>
    <dsp:sp modelId="{04841C57-F059-4C26-8A99-96BD6C1C2B92}">
      <dsp:nvSpPr>
        <dsp:cNvPr id="0" name=""/>
        <dsp:cNvSpPr/>
      </dsp:nvSpPr>
      <dsp:spPr>
        <a:xfrm>
          <a:off x="0" y="2772174"/>
          <a:ext cx="5143536" cy="336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Ударные инструменты: бубен, барабан, погремушки, колокольчики.</a:t>
          </a:r>
          <a:endParaRPr lang="ru-RU" sz="1200" b="0" i="0" kern="1200" baseline="0" dirty="0"/>
        </a:p>
      </dsp:txBody>
      <dsp:txXfrm>
        <a:off x="16449" y="2788623"/>
        <a:ext cx="5110638" cy="304062"/>
      </dsp:txXfrm>
    </dsp:sp>
    <dsp:sp modelId="{8F5866FD-DDB9-419D-9123-C1506BB6164F}">
      <dsp:nvSpPr>
        <dsp:cNvPr id="0" name=""/>
        <dsp:cNvSpPr/>
      </dsp:nvSpPr>
      <dsp:spPr>
        <a:xfrm>
          <a:off x="0" y="3160974"/>
          <a:ext cx="5143536" cy="336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Свистульки.</a:t>
          </a:r>
          <a:endParaRPr lang="ru-RU" sz="1200" b="0" i="0" kern="1200" baseline="0" dirty="0"/>
        </a:p>
      </dsp:txBody>
      <dsp:txXfrm>
        <a:off x="16449" y="3177423"/>
        <a:ext cx="5110638" cy="304062"/>
      </dsp:txXfrm>
    </dsp:sp>
    <dsp:sp modelId="{CA292409-6D16-4F8A-AAD8-304EB31037A8}">
      <dsp:nvSpPr>
        <dsp:cNvPr id="0" name=""/>
        <dsp:cNvSpPr/>
      </dsp:nvSpPr>
      <dsp:spPr>
        <a:xfrm>
          <a:off x="0" y="3549774"/>
          <a:ext cx="5143536" cy="336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Дудочки.</a:t>
          </a:r>
          <a:endParaRPr lang="ru-RU" sz="1200" b="0" i="0" kern="1200" baseline="0" dirty="0"/>
        </a:p>
      </dsp:txBody>
      <dsp:txXfrm>
        <a:off x="16449" y="3566223"/>
        <a:ext cx="5110638" cy="304062"/>
      </dsp:txXfrm>
    </dsp:sp>
    <dsp:sp modelId="{47D3E4A0-2CCD-4F43-8AF8-F65B34FDD60A}">
      <dsp:nvSpPr>
        <dsp:cNvPr id="0" name=""/>
        <dsp:cNvSpPr/>
      </dsp:nvSpPr>
      <dsp:spPr>
        <a:xfrm>
          <a:off x="0" y="3938574"/>
          <a:ext cx="5143536" cy="336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Гармошка.</a:t>
          </a:r>
          <a:endParaRPr lang="ru-RU" sz="1200" b="0" i="0" kern="1200" baseline="0" dirty="0"/>
        </a:p>
      </dsp:txBody>
      <dsp:txXfrm>
        <a:off x="16449" y="3955023"/>
        <a:ext cx="5110638" cy="304062"/>
      </dsp:txXfrm>
    </dsp:sp>
    <dsp:sp modelId="{BEAE4FA0-3505-4049-8774-891A384B39B4}">
      <dsp:nvSpPr>
        <dsp:cNvPr id="0" name=""/>
        <dsp:cNvSpPr/>
      </dsp:nvSpPr>
      <dsp:spPr>
        <a:xfrm>
          <a:off x="0" y="4327374"/>
          <a:ext cx="5143536" cy="336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Альбом нот.</a:t>
          </a:r>
          <a:endParaRPr lang="ru-RU" sz="1200" b="0" i="0" kern="1200" baseline="0" dirty="0"/>
        </a:p>
      </dsp:txBody>
      <dsp:txXfrm>
        <a:off x="16449" y="4343823"/>
        <a:ext cx="5110638" cy="30406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60F86-84ED-4091-A38C-0AB49F14656E}">
      <dsp:nvSpPr>
        <dsp:cNvPr id="0" name=""/>
        <dsp:cNvSpPr/>
      </dsp:nvSpPr>
      <dsp:spPr>
        <a:xfrm>
          <a:off x="0" y="0"/>
          <a:ext cx="7643866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baseline="0" dirty="0" smtClean="0"/>
            <a:t>ЦЕНТР СЮЖЕТНО – РОЛЕВОЙ ИГРЫ</a:t>
          </a:r>
          <a:endParaRPr lang="ru-RU" sz="1700" b="0" i="0" kern="1200" baseline="0" dirty="0"/>
        </a:p>
      </dsp:txBody>
      <dsp:txXfrm>
        <a:off x="19904" y="19904"/>
        <a:ext cx="7604058" cy="36793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B4564-3F2A-4EEC-8A4F-F13C278ABC72}">
      <dsp:nvSpPr>
        <dsp:cNvPr id="0" name=""/>
        <dsp:cNvSpPr/>
      </dsp:nvSpPr>
      <dsp:spPr>
        <a:xfrm>
          <a:off x="0" y="10808"/>
          <a:ext cx="4500594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/>
            <a:t>Набор кукол.</a:t>
          </a:r>
          <a:endParaRPr lang="ru-RU" sz="1300" b="0" i="0" kern="1200" baseline="0" dirty="0"/>
        </a:p>
      </dsp:txBody>
      <dsp:txXfrm>
        <a:off x="15221" y="26029"/>
        <a:ext cx="4470152" cy="281363"/>
      </dsp:txXfrm>
    </dsp:sp>
    <dsp:sp modelId="{1549C774-BFF5-4686-90A3-35932CE30D82}">
      <dsp:nvSpPr>
        <dsp:cNvPr id="0" name=""/>
        <dsp:cNvSpPr/>
      </dsp:nvSpPr>
      <dsp:spPr>
        <a:xfrm>
          <a:off x="0" y="360053"/>
          <a:ext cx="4500594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/>
            <a:t>Кукольный домик.</a:t>
          </a:r>
          <a:endParaRPr lang="ru-RU" sz="1300" b="0" i="0" kern="1200" baseline="0" dirty="0"/>
        </a:p>
      </dsp:txBody>
      <dsp:txXfrm>
        <a:off x="15221" y="375274"/>
        <a:ext cx="4470152" cy="281363"/>
      </dsp:txXfrm>
    </dsp:sp>
    <dsp:sp modelId="{820310BF-B6FD-413A-9F6E-71D8BED1FAAC}">
      <dsp:nvSpPr>
        <dsp:cNvPr id="0" name=""/>
        <dsp:cNvSpPr/>
      </dsp:nvSpPr>
      <dsp:spPr>
        <a:xfrm>
          <a:off x="0" y="709298"/>
          <a:ext cx="4500594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/>
            <a:t>Муляжи овощей и фруктов</a:t>
          </a:r>
          <a:endParaRPr lang="ru-RU" sz="1300" b="0" i="0" kern="1200" baseline="0" dirty="0"/>
        </a:p>
      </dsp:txBody>
      <dsp:txXfrm>
        <a:off x="15221" y="724519"/>
        <a:ext cx="4470152" cy="281363"/>
      </dsp:txXfrm>
    </dsp:sp>
    <dsp:sp modelId="{6B70D98B-B249-4E2C-A849-393241A3C530}">
      <dsp:nvSpPr>
        <dsp:cNvPr id="0" name=""/>
        <dsp:cNvSpPr/>
      </dsp:nvSpPr>
      <dsp:spPr>
        <a:xfrm>
          <a:off x="0" y="1058543"/>
          <a:ext cx="4500594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/>
            <a:t>Муляжи сдобной выпечки</a:t>
          </a:r>
          <a:endParaRPr lang="ru-RU" sz="1300" b="0" i="0" kern="1200" baseline="0" dirty="0"/>
        </a:p>
      </dsp:txBody>
      <dsp:txXfrm>
        <a:off x="15221" y="1073764"/>
        <a:ext cx="4470152" cy="281363"/>
      </dsp:txXfrm>
    </dsp:sp>
    <dsp:sp modelId="{D62135D8-0DDE-4FC0-8987-86572372ED7A}">
      <dsp:nvSpPr>
        <dsp:cNvPr id="0" name=""/>
        <dsp:cNvSpPr/>
      </dsp:nvSpPr>
      <dsp:spPr>
        <a:xfrm>
          <a:off x="0" y="1407788"/>
          <a:ext cx="4500594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/>
            <a:t>Игровой косметический набор для девочек.</a:t>
          </a:r>
          <a:endParaRPr lang="ru-RU" sz="1300" b="0" i="0" kern="1200" baseline="0" dirty="0"/>
        </a:p>
      </dsp:txBody>
      <dsp:txXfrm>
        <a:off x="15221" y="1423009"/>
        <a:ext cx="4470152" cy="281363"/>
      </dsp:txXfrm>
    </dsp:sp>
    <dsp:sp modelId="{5B97786C-4F59-4131-BF00-D08AAE529E27}">
      <dsp:nvSpPr>
        <dsp:cNvPr id="0" name=""/>
        <dsp:cNvSpPr/>
      </dsp:nvSpPr>
      <dsp:spPr>
        <a:xfrm>
          <a:off x="0" y="1757033"/>
          <a:ext cx="4500594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/>
            <a:t>Набор инструментов.</a:t>
          </a:r>
          <a:endParaRPr lang="ru-RU" sz="1300" b="0" i="0" kern="1200" baseline="0" dirty="0"/>
        </a:p>
      </dsp:txBody>
      <dsp:txXfrm>
        <a:off x="15221" y="1772254"/>
        <a:ext cx="4470152" cy="281363"/>
      </dsp:txXfrm>
    </dsp:sp>
    <dsp:sp modelId="{C763132D-C195-4431-8D93-EBF6C0436474}">
      <dsp:nvSpPr>
        <dsp:cNvPr id="0" name=""/>
        <dsp:cNvSpPr/>
      </dsp:nvSpPr>
      <dsp:spPr>
        <a:xfrm>
          <a:off x="0" y="2106278"/>
          <a:ext cx="4500594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/>
            <a:t>Комплект транспортных  средств.</a:t>
          </a:r>
          <a:endParaRPr lang="ru-RU" sz="1300" b="0" i="0" kern="1200" baseline="0" dirty="0"/>
        </a:p>
      </dsp:txBody>
      <dsp:txXfrm>
        <a:off x="15221" y="2121499"/>
        <a:ext cx="4470152" cy="28136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E6975-45B2-4762-A687-DDAD7A6E4268}">
      <dsp:nvSpPr>
        <dsp:cNvPr id="0" name=""/>
        <dsp:cNvSpPr/>
      </dsp:nvSpPr>
      <dsp:spPr>
        <a:xfrm>
          <a:off x="0" y="669"/>
          <a:ext cx="4500594" cy="3714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Набор  медицинских принадлежностей доктора в чемоданчике.</a:t>
          </a:r>
          <a:endParaRPr lang="ru-RU" sz="1200" b="0" i="0" kern="1200" baseline="0" dirty="0"/>
        </a:p>
      </dsp:txBody>
      <dsp:txXfrm>
        <a:off x="18134" y="18803"/>
        <a:ext cx="4464326" cy="335218"/>
      </dsp:txXfrm>
    </dsp:sp>
    <dsp:sp modelId="{E0F7675D-40B7-4B3C-A24A-6228B2A13309}">
      <dsp:nvSpPr>
        <dsp:cNvPr id="0" name=""/>
        <dsp:cNvSpPr/>
      </dsp:nvSpPr>
      <dsp:spPr>
        <a:xfrm>
          <a:off x="0" y="383307"/>
          <a:ext cx="4500594" cy="3714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Служебные автомобили различного назначения.</a:t>
          </a:r>
          <a:endParaRPr lang="ru-RU" sz="1200" b="0" i="0" kern="1200" baseline="0" dirty="0"/>
        </a:p>
      </dsp:txBody>
      <dsp:txXfrm>
        <a:off x="18134" y="401441"/>
        <a:ext cx="4464326" cy="335218"/>
      </dsp:txXfrm>
    </dsp:sp>
    <dsp:sp modelId="{8F120FB3-EFBF-40A1-917A-2028B6F440F5}">
      <dsp:nvSpPr>
        <dsp:cNvPr id="0" name=""/>
        <dsp:cNvSpPr/>
      </dsp:nvSpPr>
      <dsp:spPr>
        <a:xfrm>
          <a:off x="0" y="765945"/>
          <a:ext cx="4500594" cy="3714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Касса.</a:t>
          </a:r>
          <a:endParaRPr lang="ru-RU" sz="1200" b="0" i="0" kern="1200" baseline="0" dirty="0"/>
        </a:p>
      </dsp:txBody>
      <dsp:txXfrm>
        <a:off x="18134" y="784079"/>
        <a:ext cx="4464326" cy="335218"/>
      </dsp:txXfrm>
    </dsp:sp>
    <dsp:sp modelId="{0A86098A-8019-427F-A728-B020DC6DEFDB}">
      <dsp:nvSpPr>
        <dsp:cNvPr id="0" name=""/>
        <dsp:cNvSpPr/>
      </dsp:nvSpPr>
      <dsp:spPr>
        <a:xfrm>
          <a:off x="0" y="1148583"/>
          <a:ext cx="4500594" cy="3714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Полицейская фуражка.</a:t>
          </a:r>
          <a:endParaRPr lang="ru-RU" sz="1200" b="0" i="0" kern="1200" baseline="0" dirty="0"/>
        </a:p>
      </dsp:txBody>
      <dsp:txXfrm>
        <a:off x="18134" y="1166717"/>
        <a:ext cx="4464326" cy="335218"/>
      </dsp:txXfrm>
    </dsp:sp>
    <dsp:sp modelId="{C7D80A7A-9D68-4D8B-A6F0-E108E93EF8E0}">
      <dsp:nvSpPr>
        <dsp:cNvPr id="0" name=""/>
        <dsp:cNvSpPr/>
      </dsp:nvSpPr>
      <dsp:spPr>
        <a:xfrm>
          <a:off x="0" y="1531221"/>
          <a:ext cx="4500594" cy="3714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Модульный комплект для игры в «магазин».</a:t>
          </a:r>
          <a:endParaRPr lang="ru-RU" sz="1200" b="0" i="0" kern="1200" baseline="0" dirty="0"/>
        </a:p>
      </dsp:txBody>
      <dsp:txXfrm>
        <a:off x="18134" y="1549355"/>
        <a:ext cx="4464326" cy="335218"/>
      </dsp:txXfrm>
    </dsp:sp>
    <dsp:sp modelId="{84155673-486E-4588-BE84-5D084F8DEA74}">
      <dsp:nvSpPr>
        <dsp:cNvPr id="0" name=""/>
        <dsp:cNvSpPr/>
      </dsp:nvSpPr>
      <dsp:spPr>
        <a:xfrm>
          <a:off x="0" y="1913859"/>
          <a:ext cx="4500594" cy="3714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Модульный комплект для игры в «парикмахерскую».</a:t>
          </a:r>
          <a:endParaRPr lang="ru-RU" sz="1200" b="0" i="0" kern="1200" baseline="0" dirty="0"/>
        </a:p>
      </dsp:txBody>
      <dsp:txXfrm>
        <a:off x="18134" y="1931993"/>
        <a:ext cx="4464326" cy="33521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602FA-3336-42A1-942A-C776EDDB7690}">
      <dsp:nvSpPr>
        <dsp:cNvPr id="0" name=""/>
        <dsp:cNvSpPr/>
      </dsp:nvSpPr>
      <dsp:spPr>
        <a:xfrm>
          <a:off x="0" y="0"/>
          <a:ext cx="7715272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baseline="0" dirty="0" smtClean="0"/>
            <a:t>ЦЕНТР  КРАЕВЕДЕНИЯ</a:t>
          </a:r>
          <a:endParaRPr lang="ru-RU" sz="1900" b="0" i="0" kern="1200" baseline="0" dirty="0"/>
        </a:p>
      </dsp:txBody>
      <dsp:txXfrm>
        <a:off x="22246" y="22246"/>
        <a:ext cx="7670780" cy="41122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1B7E9-EAB8-4530-A773-C8401EB22FB6}">
      <dsp:nvSpPr>
        <dsp:cNvPr id="0" name=""/>
        <dsp:cNvSpPr/>
      </dsp:nvSpPr>
      <dsp:spPr>
        <a:xfrm>
          <a:off x="0" y="14780"/>
          <a:ext cx="5000660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/>
            <a:t>Карта России.</a:t>
          </a:r>
          <a:endParaRPr lang="ru-RU" sz="1300" b="0" i="0" kern="1200" baseline="0" dirty="0"/>
        </a:p>
      </dsp:txBody>
      <dsp:txXfrm>
        <a:off x="15221" y="30001"/>
        <a:ext cx="4970218" cy="281363"/>
      </dsp:txXfrm>
    </dsp:sp>
    <dsp:sp modelId="{605C6ACA-34BD-43CE-8946-520303500E85}">
      <dsp:nvSpPr>
        <dsp:cNvPr id="0" name=""/>
        <dsp:cNvSpPr/>
      </dsp:nvSpPr>
      <dsp:spPr>
        <a:xfrm>
          <a:off x="0" y="364025"/>
          <a:ext cx="5000660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/>
            <a:t> Флаг России.</a:t>
          </a:r>
          <a:endParaRPr lang="ru-RU" sz="1300" b="0" i="0" kern="1200" baseline="0" dirty="0"/>
        </a:p>
      </dsp:txBody>
      <dsp:txXfrm>
        <a:off x="15221" y="379246"/>
        <a:ext cx="4970218" cy="281363"/>
      </dsp:txXfrm>
    </dsp:sp>
    <dsp:sp modelId="{099A8CF9-1A29-40B8-8F9A-95928AFFF6BD}">
      <dsp:nvSpPr>
        <dsp:cNvPr id="0" name=""/>
        <dsp:cNvSpPr/>
      </dsp:nvSpPr>
      <dsp:spPr>
        <a:xfrm>
          <a:off x="0" y="713270"/>
          <a:ext cx="5000660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/>
            <a:t> Игровой комплект  «Детям о  победе».</a:t>
          </a:r>
          <a:endParaRPr lang="ru-RU" sz="1300" b="0" i="0" kern="1200" baseline="0" dirty="0"/>
        </a:p>
      </dsp:txBody>
      <dsp:txXfrm>
        <a:off x="15221" y="728491"/>
        <a:ext cx="4970218" cy="281363"/>
      </dsp:txXfrm>
    </dsp:sp>
    <dsp:sp modelId="{0B1F676F-1783-4C63-A4A9-599DDACC4680}">
      <dsp:nvSpPr>
        <dsp:cNvPr id="0" name=""/>
        <dsp:cNvSpPr/>
      </dsp:nvSpPr>
      <dsp:spPr>
        <a:xfrm>
          <a:off x="0" y="1062515"/>
          <a:ext cx="5000660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/>
            <a:t> Символы г. Ярославля.</a:t>
          </a:r>
          <a:endParaRPr lang="ru-RU" sz="1300" b="0" i="0" kern="1200" baseline="0" dirty="0"/>
        </a:p>
      </dsp:txBody>
      <dsp:txXfrm>
        <a:off x="15221" y="1077736"/>
        <a:ext cx="4970218" cy="281363"/>
      </dsp:txXfrm>
    </dsp:sp>
    <dsp:sp modelId="{C5AA6EDA-A2C6-4232-B5E0-7F48557AA0CF}">
      <dsp:nvSpPr>
        <dsp:cNvPr id="0" name=""/>
        <dsp:cNvSpPr/>
      </dsp:nvSpPr>
      <dsp:spPr>
        <a:xfrm>
          <a:off x="0" y="1411760"/>
          <a:ext cx="5000660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/>
            <a:t>Художественная литература по теме.</a:t>
          </a:r>
          <a:endParaRPr lang="ru-RU" sz="1300" b="0" i="0" kern="1200" baseline="0" dirty="0"/>
        </a:p>
      </dsp:txBody>
      <dsp:txXfrm>
        <a:off x="15221" y="1426981"/>
        <a:ext cx="4970218" cy="281363"/>
      </dsp:txXfrm>
    </dsp:sp>
    <dsp:sp modelId="{3A742040-45FE-42D2-A53C-70C74E1F470A}">
      <dsp:nvSpPr>
        <dsp:cNvPr id="0" name=""/>
        <dsp:cNvSpPr/>
      </dsp:nvSpPr>
      <dsp:spPr>
        <a:xfrm>
          <a:off x="0" y="1761006"/>
          <a:ext cx="5000660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/>
            <a:t>Демонстрационный материал «Национальные костюмы».</a:t>
          </a:r>
          <a:endParaRPr lang="ru-RU" sz="1300" b="0" i="0" kern="1200" baseline="0" dirty="0"/>
        </a:p>
      </dsp:txBody>
      <dsp:txXfrm>
        <a:off x="15221" y="1776227"/>
        <a:ext cx="4970218" cy="281363"/>
      </dsp:txXfrm>
    </dsp:sp>
    <dsp:sp modelId="{B7864EAB-1D5F-4192-9277-7A1CA5FE5FF5}">
      <dsp:nvSpPr>
        <dsp:cNvPr id="0" name=""/>
        <dsp:cNvSpPr/>
      </dsp:nvSpPr>
      <dsp:spPr>
        <a:xfrm>
          <a:off x="0" y="2110251"/>
          <a:ext cx="5000660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/>
            <a:t>Портрет президента РФ.</a:t>
          </a:r>
          <a:endParaRPr lang="ru-RU" sz="1300" b="0" i="0" kern="1200" baseline="0" dirty="0"/>
        </a:p>
      </dsp:txBody>
      <dsp:txXfrm>
        <a:off x="15221" y="2125472"/>
        <a:ext cx="4970218" cy="281363"/>
      </dsp:txXfrm>
    </dsp:sp>
    <dsp:sp modelId="{A6D9A46D-8F27-4E30-B9DB-8541F0EF4691}">
      <dsp:nvSpPr>
        <dsp:cNvPr id="0" name=""/>
        <dsp:cNvSpPr/>
      </dsp:nvSpPr>
      <dsp:spPr>
        <a:xfrm>
          <a:off x="0" y="2459496"/>
          <a:ext cx="5000660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/>
            <a:t>9. Детские рисунки по теме «Моя малая Родина – Ярославль».</a:t>
          </a:r>
          <a:endParaRPr lang="ru-RU" sz="1300" b="0" i="0" kern="1200" baseline="0" dirty="0"/>
        </a:p>
      </dsp:txBody>
      <dsp:txXfrm>
        <a:off x="15221" y="2474717"/>
        <a:ext cx="4970218" cy="2813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3017E-902A-4127-A62E-907E2C66DC2A}">
      <dsp:nvSpPr>
        <dsp:cNvPr id="0" name=""/>
        <dsp:cNvSpPr/>
      </dsp:nvSpPr>
      <dsp:spPr>
        <a:xfrm>
          <a:off x="0" y="742"/>
          <a:ext cx="7643866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baseline="0" dirty="0" smtClean="0"/>
            <a:t>ЦЕНТР КОРРЕКЦИОННОГО РАЗВИТИЯ</a:t>
          </a:r>
          <a:endParaRPr lang="ru-RU" sz="1900" b="0" i="0" kern="1200" baseline="0" dirty="0"/>
        </a:p>
      </dsp:txBody>
      <dsp:txXfrm>
        <a:off x="22246" y="22988"/>
        <a:ext cx="7599374" cy="41122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BDB04-5336-40DE-93AD-A151060494A0}">
      <dsp:nvSpPr>
        <dsp:cNvPr id="0" name=""/>
        <dsp:cNvSpPr/>
      </dsp:nvSpPr>
      <dsp:spPr>
        <a:xfrm>
          <a:off x="0" y="87809"/>
          <a:ext cx="5000627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Демонстрационный материал «Народы России», «Народы мира».</a:t>
          </a:r>
          <a:endParaRPr lang="ru-RU" sz="1200" b="0" i="0" kern="1200" baseline="0" dirty="0"/>
        </a:p>
      </dsp:txBody>
      <dsp:txXfrm>
        <a:off x="14050" y="101859"/>
        <a:ext cx="4972527" cy="259719"/>
      </dsp:txXfrm>
    </dsp:sp>
    <dsp:sp modelId="{E77281C9-85FF-4970-BE87-01509630BD77}">
      <dsp:nvSpPr>
        <dsp:cNvPr id="0" name=""/>
        <dsp:cNvSpPr/>
      </dsp:nvSpPr>
      <dsp:spPr>
        <a:xfrm>
          <a:off x="0" y="410189"/>
          <a:ext cx="5000627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Альбом «Ярославль древний  и современный». </a:t>
          </a:r>
          <a:endParaRPr lang="ru-RU" sz="1200" b="0" i="0" kern="1200" baseline="0" dirty="0"/>
        </a:p>
      </dsp:txBody>
      <dsp:txXfrm>
        <a:off x="14050" y="424239"/>
        <a:ext cx="4972527" cy="25971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157C2-88BA-4FCD-B121-84C6C0DD89D9}">
      <dsp:nvSpPr>
        <dsp:cNvPr id="0" name=""/>
        <dsp:cNvSpPr/>
      </dsp:nvSpPr>
      <dsp:spPr>
        <a:xfrm>
          <a:off x="0" y="18734"/>
          <a:ext cx="4000528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baseline="0" dirty="0" smtClean="0"/>
            <a:t>Набор дорожных знаков</a:t>
          </a:r>
          <a:endParaRPr lang="ru-RU" sz="1500" b="0" i="0" kern="1200" baseline="0" dirty="0"/>
        </a:p>
      </dsp:txBody>
      <dsp:txXfrm>
        <a:off x="17563" y="36297"/>
        <a:ext cx="3965402" cy="324648"/>
      </dsp:txXfrm>
    </dsp:sp>
    <dsp:sp modelId="{598D4DD5-1DE9-426F-87C5-5CF1A8709E80}">
      <dsp:nvSpPr>
        <dsp:cNvPr id="0" name=""/>
        <dsp:cNvSpPr/>
      </dsp:nvSpPr>
      <dsp:spPr>
        <a:xfrm>
          <a:off x="0" y="421709"/>
          <a:ext cx="4000528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baseline="0" dirty="0" smtClean="0"/>
            <a:t>Говорящая азбука безопасности</a:t>
          </a:r>
          <a:endParaRPr lang="ru-RU" sz="1500" b="0" i="0" kern="1200" baseline="0" dirty="0"/>
        </a:p>
      </dsp:txBody>
      <dsp:txXfrm>
        <a:off x="17563" y="439272"/>
        <a:ext cx="3965402" cy="32464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6DC7E-B2C7-483A-910E-3DF24E6C8EB3}">
      <dsp:nvSpPr>
        <dsp:cNvPr id="0" name=""/>
        <dsp:cNvSpPr/>
      </dsp:nvSpPr>
      <dsp:spPr>
        <a:xfrm>
          <a:off x="0" y="61097"/>
          <a:ext cx="4000528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dirty="0" smtClean="0"/>
            <a:t>Макет перекрестка дороги</a:t>
          </a:r>
          <a:endParaRPr lang="ru-RU" sz="1400" b="0" i="0" kern="1200" baseline="0" dirty="0"/>
        </a:p>
      </dsp:txBody>
      <dsp:txXfrm>
        <a:off x="16392" y="77489"/>
        <a:ext cx="3967744" cy="303006"/>
      </dsp:txXfrm>
    </dsp:sp>
    <dsp:sp modelId="{5B6227AF-1B76-4365-9B8B-F12DEE640761}">
      <dsp:nvSpPr>
        <dsp:cNvPr id="0" name=""/>
        <dsp:cNvSpPr/>
      </dsp:nvSpPr>
      <dsp:spPr>
        <a:xfrm>
          <a:off x="0" y="437207"/>
          <a:ext cx="4000528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dirty="0" smtClean="0"/>
            <a:t>Д/и «Спецтранспорт»</a:t>
          </a:r>
          <a:endParaRPr lang="ru-RU" sz="1400" b="0" i="0" kern="1200" baseline="0" dirty="0"/>
        </a:p>
      </dsp:txBody>
      <dsp:txXfrm>
        <a:off x="16392" y="453599"/>
        <a:ext cx="3967744" cy="303006"/>
      </dsp:txXfrm>
    </dsp:sp>
    <dsp:sp modelId="{FED8DD37-51D7-40BD-93F7-E801F4E64F65}">
      <dsp:nvSpPr>
        <dsp:cNvPr id="0" name=""/>
        <dsp:cNvSpPr/>
      </dsp:nvSpPr>
      <dsp:spPr>
        <a:xfrm>
          <a:off x="0" y="813317"/>
          <a:ext cx="4000528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dirty="0" smtClean="0"/>
            <a:t>Азбука дорожного движения</a:t>
          </a:r>
          <a:endParaRPr lang="ru-RU" sz="1400" b="0" i="0" kern="1200" baseline="0" dirty="0"/>
        </a:p>
      </dsp:txBody>
      <dsp:txXfrm>
        <a:off x="16392" y="829709"/>
        <a:ext cx="3967744" cy="303006"/>
      </dsp:txXfrm>
    </dsp:sp>
    <dsp:sp modelId="{939EB3B4-1472-49E3-9603-8895DF027850}">
      <dsp:nvSpPr>
        <dsp:cNvPr id="0" name=""/>
        <dsp:cNvSpPr/>
      </dsp:nvSpPr>
      <dsp:spPr>
        <a:xfrm>
          <a:off x="0" y="1189427"/>
          <a:ext cx="4000528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dirty="0" smtClean="0"/>
            <a:t>Художественная литература</a:t>
          </a:r>
          <a:endParaRPr lang="ru-RU" sz="1400" b="0" i="0" kern="1200" baseline="0" dirty="0"/>
        </a:p>
      </dsp:txBody>
      <dsp:txXfrm>
        <a:off x="16392" y="1205819"/>
        <a:ext cx="3967744" cy="303006"/>
      </dsp:txXfrm>
    </dsp:sp>
    <dsp:sp modelId="{6F964CD2-12C5-4293-ACD7-F4BC9839B16C}">
      <dsp:nvSpPr>
        <dsp:cNvPr id="0" name=""/>
        <dsp:cNvSpPr/>
      </dsp:nvSpPr>
      <dsp:spPr>
        <a:xfrm>
          <a:off x="0" y="1565537"/>
          <a:ext cx="4000528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dirty="0" smtClean="0"/>
            <a:t>Д/и «Части тела»</a:t>
          </a:r>
          <a:endParaRPr lang="ru-RU" sz="1400" b="0" i="0" kern="1200" baseline="0" dirty="0"/>
        </a:p>
      </dsp:txBody>
      <dsp:txXfrm>
        <a:off x="16392" y="1581929"/>
        <a:ext cx="3967744" cy="303006"/>
      </dsp:txXfrm>
    </dsp:sp>
    <dsp:sp modelId="{AAFB9CEF-F2F1-4492-94F0-A169767265F5}">
      <dsp:nvSpPr>
        <dsp:cNvPr id="0" name=""/>
        <dsp:cNvSpPr/>
      </dsp:nvSpPr>
      <dsp:spPr>
        <a:xfrm>
          <a:off x="0" y="1941647"/>
          <a:ext cx="4000528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dirty="0" smtClean="0"/>
            <a:t>Д/и «Лицо»</a:t>
          </a:r>
          <a:endParaRPr lang="ru-RU" sz="1400" b="0" i="0" kern="1200" baseline="0" dirty="0"/>
        </a:p>
      </dsp:txBody>
      <dsp:txXfrm>
        <a:off x="16392" y="1958039"/>
        <a:ext cx="3967744" cy="303006"/>
      </dsp:txXfrm>
    </dsp:sp>
    <dsp:sp modelId="{B39DA1F3-E1D0-410D-A738-BDF5205CBE75}">
      <dsp:nvSpPr>
        <dsp:cNvPr id="0" name=""/>
        <dsp:cNvSpPr/>
      </dsp:nvSpPr>
      <dsp:spPr>
        <a:xfrm>
          <a:off x="0" y="2317757"/>
          <a:ext cx="4000528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dirty="0" smtClean="0"/>
            <a:t>Д/и «Азбука безопасности»</a:t>
          </a:r>
          <a:endParaRPr lang="ru-RU" sz="1400" b="0" i="0" kern="1200" baseline="0" dirty="0"/>
        </a:p>
      </dsp:txBody>
      <dsp:txXfrm>
        <a:off x="16392" y="2334149"/>
        <a:ext cx="3967744" cy="30300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978BB-4D0F-4A65-9494-A8AC80419330}">
      <dsp:nvSpPr>
        <dsp:cNvPr id="0" name=""/>
        <dsp:cNvSpPr/>
      </dsp:nvSpPr>
      <dsp:spPr>
        <a:xfrm>
          <a:off x="0" y="10182"/>
          <a:ext cx="8143932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ЦЕНТР БЕЗОПАСНОСТИ</a:t>
          </a:r>
          <a:endParaRPr lang="ru-RU" sz="2000" kern="1200" dirty="0"/>
        </a:p>
      </dsp:txBody>
      <dsp:txXfrm>
        <a:off x="23417" y="33599"/>
        <a:ext cx="8097098" cy="43286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3B2AC-8EFA-42E5-9C50-0CD29ACFE473}">
      <dsp:nvSpPr>
        <dsp:cNvPr id="0" name=""/>
        <dsp:cNvSpPr/>
      </dsp:nvSpPr>
      <dsp:spPr>
        <a:xfrm>
          <a:off x="0" y="742"/>
          <a:ext cx="8429652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baseline="0" dirty="0" smtClean="0"/>
            <a:t>ЦЕНТР УЕДИНЕНИЯ «МОЙ МАЛЕНЬКИЙ ДОМИК»</a:t>
          </a:r>
          <a:endParaRPr lang="ru-RU" sz="1900" b="0" i="0" kern="1200" baseline="0" dirty="0"/>
        </a:p>
      </dsp:txBody>
      <dsp:txXfrm>
        <a:off x="22246" y="22988"/>
        <a:ext cx="8385160" cy="41122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A51C9-5831-4524-B960-22CFB6B58683}">
      <dsp:nvSpPr>
        <dsp:cNvPr id="0" name=""/>
        <dsp:cNvSpPr/>
      </dsp:nvSpPr>
      <dsp:spPr>
        <a:xfrm>
          <a:off x="0" y="249152"/>
          <a:ext cx="4500594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dirty="0" smtClean="0"/>
            <a:t>Мат.</a:t>
          </a:r>
          <a:endParaRPr lang="ru-RU" sz="1400" b="0" i="0" kern="1200" baseline="0" dirty="0"/>
        </a:p>
      </dsp:txBody>
      <dsp:txXfrm>
        <a:off x="16392" y="265544"/>
        <a:ext cx="4467810" cy="303006"/>
      </dsp:txXfrm>
    </dsp:sp>
    <dsp:sp modelId="{526A8DE6-CEEB-40E6-B078-C46C00F938F3}">
      <dsp:nvSpPr>
        <dsp:cNvPr id="0" name=""/>
        <dsp:cNvSpPr/>
      </dsp:nvSpPr>
      <dsp:spPr>
        <a:xfrm>
          <a:off x="0" y="625262"/>
          <a:ext cx="4500594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dirty="0" smtClean="0"/>
            <a:t>Мягкие подушки.</a:t>
          </a:r>
          <a:endParaRPr lang="ru-RU" sz="1400" b="0" i="0" kern="1200" baseline="0" dirty="0"/>
        </a:p>
      </dsp:txBody>
      <dsp:txXfrm>
        <a:off x="16392" y="641654"/>
        <a:ext cx="4467810" cy="303006"/>
      </dsp:txXfrm>
    </dsp:sp>
    <dsp:sp modelId="{A0A7959B-099D-4202-9DE7-48B267CB28B0}">
      <dsp:nvSpPr>
        <dsp:cNvPr id="0" name=""/>
        <dsp:cNvSpPr/>
      </dsp:nvSpPr>
      <dsp:spPr>
        <a:xfrm>
          <a:off x="0" y="1001372"/>
          <a:ext cx="4500594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dirty="0" smtClean="0"/>
            <a:t>Мягкие игрушки.</a:t>
          </a:r>
          <a:endParaRPr lang="ru-RU" sz="1400" b="0" i="0" kern="1200" baseline="0" dirty="0"/>
        </a:p>
      </dsp:txBody>
      <dsp:txXfrm>
        <a:off x="16392" y="1017764"/>
        <a:ext cx="4467810" cy="303006"/>
      </dsp:txXfrm>
    </dsp:sp>
    <dsp:sp modelId="{634F8BB2-F398-450C-A0F0-5CCF11702430}">
      <dsp:nvSpPr>
        <dsp:cNvPr id="0" name=""/>
        <dsp:cNvSpPr/>
      </dsp:nvSpPr>
      <dsp:spPr>
        <a:xfrm>
          <a:off x="0" y="1377482"/>
          <a:ext cx="4500594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dirty="0" smtClean="0"/>
            <a:t>Книжки- малышки.</a:t>
          </a:r>
          <a:endParaRPr lang="ru-RU" sz="1400" b="0" i="0" kern="1200" baseline="0" dirty="0"/>
        </a:p>
      </dsp:txBody>
      <dsp:txXfrm>
        <a:off x="16392" y="1393874"/>
        <a:ext cx="4467810" cy="303006"/>
      </dsp:txXfrm>
    </dsp:sp>
    <dsp:sp modelId="{721A6D92-32A8-4659-8BFF-9EA36E5964AD}">
      <dsp:nvSpPr>
        <dsp:cNvPr id="0" name=""/>
        <dsp:cNvSpPr/>
      </dsp:nvSpPr>
      <dsp:spPr>
        <a:xfrm>
          <a:off x="0" y="1753592"/>
          <a:ext cx="4500594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dirty="0" smtClean="0"/>
            <a:t>Фотоальбом «Эх, хорошо нам в нашем доме жить».</a:t>
          </a:r>
          <a:endParaRPr lang="ru-RU" sz="1400" b="0" i="0" kern="1200" baseline="0" dirty="0"/>
        </a:p>
      </dsp:txBody>
      <dsp:txXfrm>
        <a:off x="16392" y="1769984"/>
        <a:ext cx="4467810" cy="303006"/>
      </dsp:txXfrm>
    </dsp:sp>
    <dsp:sp modelId="{592A00FD-1897-43B6-9AB1-262EB5257B9C}">
      <dsp:nvSpPr>
        <dsp:cNvPr id="0" name=""/>
        <dsp:cNvSpPr/>
      </dsp:nvSpPr>
      <dsp:spPr>
        <a:xfrm>
          <a:off x="0" y="2129702"/>
          <a:ext cx="4500594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dirty="0" smtClean="0"/>
            <a:t>Фотоальбом детей.</a:t>
          </a:r>
          <a:endParaRPr lang="ru-RU" sz="1400" b="0" i="0" kern="1200" baseline="0" dirty="0"/>
        </a:p>
      </dsp:txBody>
      <dsp:txXfrm>
        <a:off x="16392" y="2146094"/>
        <a:ext cx="4467810" cy="3030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D3D6A-9026-4195-89EA-1ECF203425DF}">
      <dsp:nvSpPr>
        <dsp:cNvPr id="0" name=""/>
        <dsp:cNvSpPr/>
      </dsp:nvSpPr>
      <dsp:spPr>
        <a:xfrm>
          <a:off x="0" y="138907"/>
          <a:ext cx="2571768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baseline="0" dirty="0" smtClean="0"/>
            <a:t>Д/и «Радужный хоровод».</a:t>
          </a:r>
          <a:endParaRPr lang="ru-RU" sz="1000" b="0" i="0" kern="1200" baseline="0" dirty="0"/>
        </a:p>
      </dsp:txBody>
      <dsp:txXfrm>
        <a:off x="11709" y="150616"/>
        <a:ext cx="2548350" cy="216432"/>
      </dsp:txXfrm>
    </dsp:sp>
    <dsp:sp modelId="{CCC1060E-5C22-4FA2-8813-2DF30D868171}">
      <dsp:nvSpPr>
        <dsp:cNvPr id="0" name=""/>
        <dsp:cNvSpPr/>
      </dsp:nvSpPr>
      <dsp:spPr>
        <a:xfrm>
          <a:off x="0" y="409799"/>
          <a:ext cx="2571768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baseline="0" dirty="0" smtClean="0"/>
            <a:t>Д/и «Фоторобот».</a:t>
          </a:r>
          <a:endParaRPr lang="ru-RU" sz="1000" b="0" i="0" kern="1200" baseline="0" dirty="0"/>
        </a:p>
      </dsp:txBody>
      <dsp:txXfrm>
        <a:off x="11709" y="421508"/>
        <a:ext cx="2548350" cy="216432"/>
      </dsp:txXfrm>
    </dsp:sp>
    <dsp:sp modelId="{246D5EB7-44AF-4ADE-9CA8-31040FEE8CDB}">
      <dsp:nvSpPr>
        <dsp:cNvPr id="0" name=""/>
        <dsp:cNvSpPr/>
      </dsp:nvSpPr>
      <dsp:spPr>
        <a:xfrm>
          <a:off x="0" y="678449"/>
          <a:ext cx="2571768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baseline="0" dirty="0" smtClean="0"/>
            <a:t>Д/и «Четвертый лишний».</a:t>
          </a:r>
          <a:endParaRPr lang="ru-RU" sz="1000" b="0" i="0" kern="1200" baseline="0" dirty="0"/>
        </a:p>
      </dsp:txBody>
      <dsp:txXfrm>
        <a:off x="11709" y="690158"/>
        <a:ext cx="2548350" cy="216432"/>
      </dsp:txXfrm>
    </dsp:sp>
    <dsp:sp modelId="{0C0DF79B-6117-47F5-92B0-B38C6E0A5971}">
      <dsp:nvSpPr>
        <dsp:cNvPr id="0" name=""/>
        <dsp:cNvSpPr/>
      </dsp:nvSpPr>
      <dsp:spPr>
        <a:xfrm>
          <a:off x="0" y="947099"/>
          <a:ext cx="2571768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baseline="0" dirty="0" err="1" smtClean="0"/>
            <a:t>Пазлы</a:t>
          </a:r>
          <a:r>
            <a:rPr lang="ru-RU" sz="1000" b="0" i="0" kern="1200" baseline="0" dirty="0" smtClean="0"/>
            <a:t>.</a:t>
          </a:r>
          <a:endParaRPr lang="ru-RU" sz="1000" b="0" i="0" kern="1200" baseline="0" dirty="0"/>
        </a:p>
      </dsp:txBody>
      <dsp:txXfrm>
        <a:off x="11709" y="958808"/>
        <a:ext cx="2548350" cy="216432"/>
      </dsp:txXfrm>
    </dsp:sp>
    <dsp:sp modelId="{F8A3A488-CB7E-4B03-A6D3-A51897174DBC}">
      <dsp:nvSpPr>
        <dsp:cNvPr id="0" name=""/>
        <dsp:cNvSpPr/>
      </dsp:nvSpPr>
      <dsp:spPr>
        <a:xfrm>
          <a:off x="0" y="1215749"/>
          <a:ext cx="2571768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baseline="0" dirty="0" err="1" smtClean="0"/>
            <a:t>Мозайка</a:t>
          </a:r>
          <a:r>
            <a:rPr lang="ru-RU" sz="1000" b="0" i="0" kern="1200" baseline="0" dirty="0" smtClean="0"/>
            <a:t>.</a:t>
          </a:r>
          <a:endParaRPr lang="ru-RU" sz="1000" b="0" i="0" kern="1200" baseline="0" dirty="0"/>
        </a:p>
      </dsp:txBody>
      <dsp:txXfrm>
        <a:off x="11709" y="1227458"/>
        <a:ext cx="2548350" cy="216432"/>
      </dsp:txXfrm>
    </dsp:sp>
    <dsp:sp modelId="{52FDABDA-58E3-41E2-BDF2-C5E31CDF7BF0}">
      <dsp:nvSpPr>
        <dsp:cNvPr id="0" name=""/>
        <dsp:cNvSpPr/>
      </dsp:nvSpPr>
      <dsp:spPr>
        <a:xfrm>
          <a:off x="0" y="1484399"/>
          <a:ext cx="2571768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baseline="0" dirty="0" smtClean="0"/>
            <a:t>Матрешка.</a:t>
          </a:r>
          <a:endParaRPr lang="ru-RU" sz="1000" b="0" i="0" kern="1200" baseline="0" dirty="0"/>
        </a:p>
      </dsp:txBody>
      <dsp:txXfrm>
        <a:off x="11709" y="1496108"/>
        <a:ext cx="2548350" cy="216432"/>
      </dsp:txXfrm>
    </dsp:sp>
    <dsp:sp modelId="{88E60B9F-792F-449C-AA73-3A81EE9BF372}">
      <dsp:nvSpPr>
        <dsp:cNvPr id="0" name=""/>
        <dsp:cNvSpPr/>
      </dsp:nvSpPr>
      <dsp:spPr>
        <a:xfrm>
          <a:off x="0" y="1753049"/>
          <a:ext cx="2571768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baseline="0" dirty="0" smtClean="0"/>
            <a:t>Лото.</a:t>
          </a:r>
          <a:endParaRPr lang="ru-RU" sz="1000" b="0" i="0" kern="1200" baseline="0" dirty="0"/>
        </a:p>
      </dsp:txBody>
      <dsp:txXfrm>
        <a:off x="11709" y="1764758"/>
        <a:ext cx="2548350" cy="216432"/>
      </dsp:txXfrm>
    </dsp:sp>
    <dsp:sp modelId="{A07CCC07-6A34-4D81-91DC-EA2C4B801B9C}">
      <dsp:nvSpPr>
        <dsp:cNvPr id="0" name=""/>
        <dsp:cNvSpPr/>
      </dsp:nvSpPr>
      <dsp:spPr>
        <a:xfrm>
          <a:off x="0" y="2021699"/>
          <a:ext cx="2571768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baseline="0" dirty="0" smtClean="0"/>
            <a:t>Домино.</a:t>
          </a:r>
          <a:endParaRPr lang="ru-RU" sz="1000" b="0" i="0" kern="1200" baseline="0" dirty="0"/>
        </a:p>
      </dsp:txBody>
      <dsp:txXfrm>
        <a:off x="11709" y="2033408"/>
        <a:ext cx="2548350" cy="216432"/>
      </dsp:txXfrm>
    </dsp:sp>
    <dsp:sp modelId="{F15EF3BD-A8BE-47EB-A828-997C81DB11BD}">
      <dsp:nvSpPr>
        <dsp:cNvPr id="0" name=""/>
        <dsp:cNvSpPr/>
      </dsp:nvSpPr>
      <dsp:spPr>
        <a:xfrm>
          <a:off x="0" y="2290349"/>
          <a:ext cx="2571768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baseline="0" dirty="0" smtClean="0"/>
            <a:t>Игры- вкладыши.</a:t>
          </a:r>
          <a:endParaRPr lang="ru-RU" sz="1000" b="0" i="0" kern="1200" baseline="0" dirty="0"/>
        </a:p>
      </dsp:txBody>
      <dsp:txXfrm>
        <a:off x="11709" y="2302058"/>
        <a:ext cx="2548350" cy="216432"/>
      </dsp:txXfrm>
    </dsp:sp>
    <dsp:sp modelId="{DE15ED65-455D-4C45-B85B-314AF0A54B78}">
      <dsp:nvSpPr>
        <dsp:cNvPr id="0" name=""/>
        <dsp:cNvSpPr/>
      </dsp:nvSpPr>
      <dsp:spPr>
        <a:xfrm>
          <a:off x="0" y="2558999"/>
          <a:ext cx="2571768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baseline="0" dirty="0" smtClean="0"/>
            <a:t>Д/и «Скрути ленточку».</a:t>
          </a:r>
          <a:endParaRPr lang="ru-RU" sz="1000" b="0" i="0" kern="1200" baseline="0" dirty="0"/>
        </a:p>
      </dsp:txBody>
      <dsp:txXfrm>
        <a:off x="11709" y="2570708"/>
        <a:ext cx="2548350" cy="216432"/>
      </dsp:txXfrm>
    </dsp:sp>
    <dsp:sp modelId="{422A5210-1A99-4537-BE51-8F9174A25871}">
      <dsp:nvSpPr>
        <dsp:cNvPr id="0" name=""/>
        <dsp:cNvSpPr/>
      </dsp:nvSpPr>
      <dsp:spPr>
        <a:xfrm>
          <a:off x="0" y="2827649"/>
          <a:ext cx="2571768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baseline="0" dirty="0" smtClean="0"/>
            <a:t>Трафареты.</a:t>
          </a:r>
          <a:endParaRPr lang="ru-RU" sz="1000" b="0" i="0" kern="1200" baseline="0" dirty="0"/>
        </a:p>
      </dsp:txBody>
      <dsp:txXfrm>
        <a:off x="11709" y="2839358"/>
        <a:ext cx="2548350" cy="216432"/>
      </dsp:txXfrm>
    </dsp:sp>
    <dsp:sp modelId="{36414BA9-22CA-4404-A53D-0839D0299A66}">
      <dsp:nvSpPr>
        <dsp:cNvPr id="0" name=""/>
        <dsp:cNvSpPr/>
      </dsp:nvSpPr>
      <dsp:spPr>
        <a:xfrm>
          <a:off x="0" y="3096299"/>
          <a:ext cx="2571768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baseline="0" dirty="0" smtClean="0"/>
            <a:t>Шнуровки.</a:t>
          </a:r>
          <a:endParaRPr lang="ru-RU" sz="1000" b="0" i="0" kern="1200" baseline="0" dirty="0"/>
        </a:p>
      </dsp:txBody>
      <dsp:txXfrm>
        <a:off x="11709" y="3108008"/>
        <a:ext cx="2548350" cy="216432"/>
      </dsp:txXfrm>
    </dsp:sp>
    <dsp:sp modelId="{C0742DE9-15A7-4782-8401-A1838485B2C1}">
      <dsp:nvSpPr>
        <dsp:cNvPr id="0" name=""/>
        <dsp:cNvSpPr/>
      </dsp:nvSpPr>
      <dsp:spPr>
        <a:xfrm>
          <a:off x="0" y="3364950"/>
          <a:ext cx="2571768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baseline="0" dirty="0" smtClean="0"/>
            <a:t>Развивающие кубики.</a:t>
          </a:r>
          <a:endParaRPr lang="ru-RU" sz="1000" b="0" i="0" kern="1200" baseline="0" dirty="0"/>
        </a:p>
      </dsp:txBody>
      <dsp:txXfrm>
        <a:off x="11709" y="3376659"/>
        <a:ext cx="2548350" cy="216432"/>
      </dsp:txXfrm>
    </dsp:sp>
    <dsp:sp modelId="{EB1F42EF-84FE-44EA-9B54-7663B575909E}">
      <dsp:nvSpPr>
        <dsp:cNvPr id="0" name=""/>
        <dsp:cNvSpPr/>
      </dsp:nvSpPr>
      <dsp:spPr>
        <a:xfrm>
          <a:off x="0" y="3633600"/>
          <a:ext cx="2571768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baseline="0" dirty="0" smtClean="0"/>
            <a:t>Элементы </a:t>
          </a:r>
          <a:r>
            <a:rPr lang="ru-RU" sz="1000" b="0" i="0" kern="1200" baseline="0" dirty="0" err="1" smtClean="0"/>
            <a:t>крупотерапии</a:t>
          </a:r>
          <a:r>
            <a:rPr lang="ru-RU" sz="1000" b="0" i="0" kern="1200" baseline="0" dirty="0" smtClean="0"/>
            <a:t>. </a:t>
          </a:r>
          <a:endParaRPr lang="ru-RU" sz="1000" b="0" i="0" kern="1200" baseline="0" dirty="0"/>
        </a:p>
      </dsp:txBody>
      <dsp:txXfrm>
        <a:off x="11709" y="3645309"/>
        <a:ext cx="2548350" cy="216432"/>
      </dsp:txXfrm>
    </dsp:sp>
    <dsp:sp modelId="{104FD977-84F1-4BC6-9FB9-0011C7C28AE0}">
      <dsp:nvSpPr>
        <dsp:cNvPr id="0" name=""/>
        <dsp:cNvSpPr/>
      </dsp:nvSpPr>
      <dsp:spPr>
        <a:xfrm>
          <a:off x="0" y="3902250"/>
          <a:ext cx="2571768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baseline="0" dirty="0" smtClean="0"/>
            <a:t>Шашки. </a:t>
          </a:r>
          <a:endParaRPr lang="ru-RU" sz="1000" b="0" i="0" kern="1200" baseline="0" dirty="0"/>
        </a:p>
      </dsp:txBody>
      <dsp:txXfrm>
        <a:off x="11709" y="3913959"/>
        <a:ext cx="2548350" cy="216432"/>
      </dsp:txXfrm>
    </dsp:sp>
    <dsp:sp modelId="{80A2540C-6FB9-4850-AED6-4A9D4D987AEC}">
      <dsp:nvSpPr>
        <dsp:cNvPr id="0" name=""/>
        <dsp:cNvSpPr/>
      </dsp:nvSpPr>
      <dsp:spPr>
        <a:xfrm>
          <a:off x="0" y="4170900"/>
          <a:ext cx="2571768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baseline="0" dirty="0" smtClean="0"/>
            <a:t>Математическое пособие.</a:t>
          </a:r>
          <a:endParaRPr lang="ru-RU" sz="1000" b="0" i="0" kern="1200" baseline="0" dirty="0"/>
        </a:p>
      </dsp:txBody>
      <dsp:txXfrm>
        <a:off x="11709" y="4182609"/>
        <a:ext cx="2548350" cy="216432"/>
      </dsp:txXfrm>
    </dsp:sp>
    <dsp:sp modelId="{D1EC0A79-2850-4DE3-87A8-17F706FD45E8}">
      <dsp:nvSpPr>
        <dsp:cNvPr id="0" name=""/>
        <dsp:cNvSpPr/>
      </dsp:nvSpPr>
      <dsp:spPr>
        <a:xfrm>
          <a:off x="0" y="4439550"/>
          <a:ext cx="2571768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baseline="0" dirty="0" smtClean="0"/>
            <a:t>Разрезные картинки.</a:t>
          </a:r>
          <a:endParaRPr lang="ru-RU" sz="1000" b="0" i="0" kern="1200" baseline="0" dirty="0"/>
        </a:p>
      </dsp:txBody>
      <dsp:txXfrm>
        <a:off x="11709" y="4451259"/>
        <a:ext cx="2548350" cy="216432"/>
      </dsp:txXfrm>
    </dsp:sp>
    <dsp:sp modelId="{6BBE94DA-313A-4B9E-940B-915BA21AEC1E}">
      <dsp:nvSpPr>
        <dsp:cNvPr id="0" name=""/>
        <dsp:cNvSpPr/>
      </dsp:nvSpPr>
      <dsp:spPr>
        <a:xfrm>
          <a:off x="0" y="4708200"/>
          <a:ext cx="2571768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baseline="0" dirty="0" smtClean="0"/>
            <a:t>Д/и «Профессии».</a:t>
          </a:r>
          <a:endParaRPr lang="ru-RU" sz="1000" b="0" i="0" kern="1200" baseline="0" dirty="0"/>
        </a:p>
      </dsp:txBody>
      <dsp:txXfrm>
        <a:off x="11709" y="4719909"/>
        <a:ext cx="2548350" cy="216432"/>
      </dsp:txXfrm>
    </dsp:sp>
    <dsp:sp modelId="{11B5B6D8-0783-4820-9EF6-6C11C115894D}">
      <dsp:nvSpPr>
        <dsp:cNvPr id="0" name=""/>
        <dsp:cNvSpPr/>
      </dsp:nvSpPr>
      <dsp:spPr>
        <a:xfrm>
          <a:off x="0" y="4976850"/>
          <a:ext cx="2571768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baseline="0" dirty="0" smtClean="0"/>
            <a:t>Лабиринт на магните.</a:t>
          </a:r>
          <a:endParaRPr lang="ru-RU" sz="1000" b="0" i="0" kern="1200" baseline="0" dirty="0"/>
        </a:p>
      </dsp:txBody>
      <dsp:txXfrm>
        <a:off x="11709" y="4988559"/>
        <a:ext cx="2548350" cy="216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0C17D-D8EE-41BD-9E9B-CAF2BEC50649}">
      <dsp:nvSpPr>
        <dsp:cNvPr id="0" name=""/>
        <dsp:cNvSpPr/>
      </dsp:nvSpPr>
      <dsp:spPr>
        <a:xfrm>
          <a:off x="0" y="742"/>
          <a:ext cx="7786742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baseline="0" dirty="0" smtClean="0"/>
            <a:t>ЦЕНТР КОНСТРУИРОВАНИЯ</a:t>
          </a:r>
          <a:endParaRPr lang="ru-RU" sz="1900" b="0" i="0" kern="1200" baseline="0" dirty="0"/>
        </a:p>
      </dsp:txBody>
      <dsp:txXfrm>
        <a:off x="22246" y="22988"/>
        <a:ext cx="7742250" cy="4112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21EA1-BE18-4257-85EC-53B59C54211F}">
      <dsp:nvSpPr>
        <dsp:cNvPr id="0" name=""/>
        <dsp:cNvSpPr/>
      </dsp:nvSpPr>
      <dsp:spPr>
        <a:xfrm>
          <a:off x="0" y="14553"/>
          <a:ext cx="3929090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Конструктор с набором элементов</a:t>
          </a:r>
          <a:endParaRPr lang="ru-RU" sz="1200" b="0" i="0" kern="1200" baseline="0" dirty="0"/>
        </a:p>
      </dsp:txBody>
      <dsp:txXfrm>
        <a:off x="14050" y="28603"/>
        <a:ext cx="3900990" cy="259719"/>
      </dsp:txXfrm>
    </dsp:sp>
    <dsp:sp modelId="{8DEC21A7-F9FF-48AB-B659-4999FA0D2008}">
      <dsp:nvSpPr>
        <dsp:cNvPr id="0" name=""/>
        <dsp:cNvSpPr/>
      </dsp:nvSpPr>
      <dsp:spPr>
        <a:xfrm>
          <a:off x="0" y="336933"/>
          <a:ext cx="3929090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по теме «Железная дорога».</a:t>
          </a:r>
          <a:endParaRPr lang="ru-RU" sz="1200" b="0" i="0" kern="1200" baseline="0" dirty="0"/>
        </a:p>
      </dsp:txBody>
      <dsp:txXfrm>
        <a:off x="14050" y="350983"/>
        <a:ext cx="3900990" cy="259719"/>
      </dsp:txXfrm>
    </dsp:sp>
    <dsp:sp modelId="{38DEED7E-3646-4B4F-A7AC-DB13F1152090}">
      <dsp:nvSpPr>
        <dsp:cNvPr id="0" name=""/>
        <dsp:cNvSpPr/>
      </dsp:nvSpPr>
      <dsp:spPr>
        <a:xfrm>
          <a:off x="0" y="659313"/>
          <a:ext cx="3929090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Деревянный конструктор.</a:t>
          </a:r>
          <a:endParaRPr lang="ru-RU" sz="1200" b="0" i="0" kern="1200" baseline="0" dirty="0"/>
        </a:p>
      </dsp:txBody>
      <dsp:txXfrm>
        <a:off x="14050" y="673363"/>
        <a:ext cx="3900990" cy="259719"/>
      </dsp:txXfrm>
    </dsp:sp>
    <dsp:sp modelId="{0DCD5699-5D99-4811-AF92-67146327B4AF}">
      <dsp:nvSpPr>
        <dsp:cNvPr id="0" name=""/>
        <dsp:cNvSpPr/>
      </dsp:nvSpPr>
      <dsp:spPr>
        <a:xfrm>
          <a:off x="0" y="981693"/>
          <a:ext cx="3929090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Разнообразный пластмассовый конструктор.</a:t>
          </a:r>
          <a:endParaRPr lang="ru-RU" sz="1200" b="0" i="0" kern="1200" baseline="0" dirty="0"/>
        </a:p>
      </dsp:txBody>
      <dsp:txXfrm>
        <a:off x="14050" y="995743"/>
        <a:ext cx="3900990" cy="259719"/>
      </dsp:txXfrm>
    </dsp:sp>
    <dsp:sp modelId="{4F58F270-7C06-4C3C-9285-021D78782360}">
      <dsp:nvSpPr>
        <dsp:cNvPr id="0" name=""/>
        <dsp:cNvSpPr/>
      </dsp:nvSpPr>
      <dsp:spPr>
        <a:xfrm>
          <a:off x="0" y="1304073"/>
          <a:ext cx="3929090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Комплект заданий для конструирования </a:t>
          </a:r>
          <a:endParaRPr lang="ru-RU" sz="1200" b="0" i="0" kern="1200" baseline="0" dirty="0"/>
        </a:p>
      </dsp:txBody>
      <dsp:txXfrm>
        <a:off x="14050" y="1318123"/>
        <a:ext cx="3900990" cy="259719"/>
      </dsp:txXfrm>
    </dsp:sp>
    <dsp:sp modelId="{6053D300-2787-4583-8542-08D05DA322F0}">
      <dsp:nvSpPr>
        <dsp:cNvPr id="0" name=""/>
        <dsp:cNvSpPr/>
      </dsp:nvSpPr>
      <dsp:spPr>
        <a:xfrm>
          <a:off x="0" y="1626452"/>
          <a:ext cx="3929090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в виде схем, чертежей, рисунков.</a:t>
          </a:r>
          <a:endParaRPr lang="ru-RU" sz="1200" b="0" i="0" kern="1200" baseline="0" dirty="0"/>
        </a:p>
      </dsp:txBody>
      <dsp:txXfrm>
        <a:off x="14050" y="1640502"/>
        <a:ext cx="3900990" cy="2597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868AE-D752-452A-B41A-C9178BB82B11}">
      <dsp:nvSpPr>
        <dsp:cNvPr id="0" name=""/>
        <dsp:cNvSpPr/>
      </dsp:nvSpPr>
      <dsp:spPr>
        <a:xfrm>
          <a:off x="0" y="20882"/>
          <a:ext cx="785818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baseline="0" dirty="0" smtClean="0"/>
            <a:t>ЦЕНТРЫ ХУДОЖЕСТВЕННОЙ ЛИТЕРАТУРЫ И ТВОРЧЕСТВА</a:t>
          </a:r>
          <a:endParaRPr lang="ru-RU" sz="1700" b="0" i="0" kern="1200" baseline="0" dirty="0"/>
        </a:p>
      </dsp:txBody>
      <dsp:txXfrm>
        <a:off x="19904" y="40786"/>
        <a:ext cx="7818372" cy="3679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32D8F-D0D0-4619-980F-FE17E9D2FEEC}">
      <dsp:nvSpPr>
        <dsp:cNvPr id="0" name=""/>
        <dsp:cNvSpPr/>
      </dsp:nvSpPr>
      <dsp:spPr>
        <a:xfrm>
          <a:off x="0" y="65017"/>
          <a:ext cx="4045018" cy="19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 baseline="0" dirty="0" smtClean="0"/>
            <a:t>Набор книг по лексическим темам.</a:t>
          </a:r>
          <a:endParaRPr lang="ru-RU" sz="800" b="0" i="0" kern="1200" baseline="0" dirty="0"/>
        </a:p>
      </dsp:txBody>
      <dsp:txXfrm>
        <a:off x="9367" y="74384"/>
        <a:ext cx="4026284" cy="173146"/>
      </dsp:txXfrm>
    </dsp:sp>
    <dsp:sp modelId="{B66699FB-26F8-4FDE-869E-14336CEAC5D3}">
      <dsp:nvSpPr>
        <dsp:cNvPr id="0" name=""/>
        <dsp:cNvSpPr/>
      </dsp:nvSpPr>
      <dsp:spPr>
        <a:xfrm>
          <a:off x="0" y="279937"/>
          <a:ext cx="4045018" cy="19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 baseline="0" dirty="0" smtClean="0"/>
            <a:t>Набор для ремонта книг (клей, ножницы и т.п.).</a:t>
          </a:r>
          <a:endParaRPr lang="ru-RU" sz="800" b="0" i="0" kern="1200" baseline="0" dirty="0"/>
        </a:p>
      </dsp:txBody>
      <dsp:txXfrm>
        <a:off x="9367" y="289304"/>
        <a:ext cx="4026284" cy="173146"/>
      </dsp:txXfrm>
    </dsp:sp>
    <dsp:sp modelId="{50518B22-5489-49B2-8EB3-4CEF6BB67C6D}">
      <dsp:nvSpPr>
        <dsp:cNvPr id="0" name=""/>
        <dsp:cNvSpPr/>
      </dsp:nvSpPr>
      <dsp:spPr>
        <a:xfrm>
          <a:off x="0" y="494857"/>
          <a:ext cx="4045018" cy="19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 baseline="0" dirty="0" smtClean="0"/>
            <a:t>Портреты писателей и поэтов.</a:t>
          </a:r>
          <a:endParaRPr lang="ru-RU" sz="800" b="0" i="0" kern="1200" baseline="0" dirty="0"/>
        </a:p>
      </dsp:txBody>
      <dsp:txXfrm>
        <a:off x="9367" y="504224"/>
        <a:ext cx="4026284" cy="173146"/>
      </dsp:txXfrm>
    </dsp:sp>
    <dsp:sp modelId="{39FFF7E5-D60D-44AB-B0B3-564FDCCD4C1D}">
      <dsp:nvSpPr>
        <dsp:cNvPr id="0" name=""/>
        <dsp:cNvSpPr/>
      </dsp:nvSpPr>
      <dsp:spPr>
        <a:xfrm>
          <a:off x="0" y="709777"/>
          <a:ext cx="4045018" cy="19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 baseline="0" dirty="0" smtClean="0"/>
            <a:t>Книжки – малышки, изготовленные детьми.</a:t>
          </a:r>
          <a:endParaRPr lang="ru-RU" sz="800" b="0" i="0" kern="1200" baseline="0" dirty="0"/>
        </a:p>
      </dsp:txBody>
      <dsp:txXfrm>
        <a:off x="9367" y="719144"/>
        <a:ext cx="4026284" cy="173146"/>
      </dsp:txXfrm>
    </dsp:sp>
    <dsp:sp modelId="{DBE4F245-6522-4B6B-8C7B-21D4669E594E}">
      <dsp:nvSpPr>
        <dsp:cNvPr id="0" name=""/>
        <dsp:cNvSpPr/>
      </dsp:nvSpPr>
      <dsp:spPr>
        <a:xfrm>
          <a:off x="0" y="924697"/>
          <a:ext cx="4045018" cy="19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 baseline="0" dirty="0" smtClean="0"/>
            <a:t>Бумага для рисования.</a:t>
          </a:r>
          <a:endParaRPr lang="ru-RU" sz="800" b="0" i="0" kern="1200" baseline="0" dirty="0"/>
        </a:p>
      </dsp:txBody>
      <dsp:txXfrm>
        <a:off x="9367" y="934064"/>
        <a:ext cx="4026284" cy="173146"/>
      </dsp:txXfrm>
    </dsp:sp>
    <dsp:sp modelId="{A6191E27-A1D1-4C89-8B06-BE6DE7E9A124}">
      <dsp:nvSpPr>
        <dsp:cNvPr id="0" name=""/>
        <dsp:cNvSpPr/>
      </dsp:nvSpPr>
      <dsp:spPr>
        <a:xfrm>
          <a:off x="0" y="1139617"/>
          <a:ext cx="4045018" cy="19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 baseline="0" dirty="0" smtClean="0"/>
            <a:t>Альбомы.</a:t>
          </a:r>
          <a:endParaRPr lang="ru-RU" sz="800" b="0" i="0" kern="1200" baseline="0" dirty="0"/>
        </a:p>
      </dsp:txBody>
      <dsp:txXfrm>
        <a:off x="9367" y="1148984"/>
        <a:ext cx="4026284" cy="173146"/>
      </dsp:txXfrm>
    </dsp:sp>
    <dsp:sp modelId="{3A7EEFC4-5231-46A3-9C40-AB763232911D}">
      <dsp:nvSpPr>
        <dsp:cNvPr id="0" name=""/>
        <dsp:cNvSpPr/>
      </dsp:nvSpPr>
      <dsp:spPr>
        <a:xfrm>
          <a:off x="0" y="1354537"/>
          <a:ext cx="4045018" cy="19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 baseline="0" dirty="0" smtClean="0"/>
            <a:t>Точилка для карандашей.</a:t>
          </a:r>
          <a:endParaRPr lang="ru-RU" sz="800" b="0" i="0" kern="1200" baseline="0" dirty="0"/>
        </a:p>
      </dsp:txBody>
      <dsp:txXfrm>
        <a:off x="9367" y="1363904"/>
        <a:ext cx="4026284" cy="173146"/>
      </dsp:txXfrm>
    </dsp:sp>
    <dsp:sp modelId="{F237CDB6-ED0B-45E8-9ADF-D27057E5CF92}">
      <dsp:nvSpPr>
        <dsp:cNvPr id="0" name=""/>
        <dsp:cNvSpPr/>
      </dsp:nvSpPr>
      <dsp:spPr>
        <a:xfrm>
          <a:off x="0" y="1569457"/>
          <a:ext cx="4045018" cy="19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 baseline="0" dirty="0" smtClean="0"/>
            <a:t>Карандаши простые и цветные.</a:t>
          </a:r>
          <a:endParaRPr lang="ru-RU" sz="800" b="0" i="0" kern="1200" baseline="0" dirty="0"/>
        </a:p>
      </dsp:txBody>
      <dsp:txXfrm>
        <a:off x="9367" y="1578824"/>
        <a:ext cx="4026284" cy="173146"/>
      </dsp:txXfrm>
    </dsp:sp>
    <dsp:sp modelId="{ABA2BF88-C085-44B9-A558-630524145507}">
      <dsp:nvSpPr>
        <dsp:cNvPr id="0" name=""/>
        <dsp:cNvSpPr/>
      </dsp:nvSpPr>
      <dsp:spPr>
        <a:xfrm>
          <a:off x="0" y="1784377"/>
          <a:ext cx="4045018" cy="19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 baseline="0" dirty="0" smtClean="0"/>
            <a:t>Краски гуашь.</a:t>
          </a:r>
          <a:endParaRPr lang="ru-RU" sz="800" b="0" i="0" kern="1200" baseline="0" dirty="0"/>
        </a:p>
      </dsp:txBody>
      <dsp:txXfrm>
        <a:off x="9367" y="1793744"/>
        <a:ext cx="4026284" cy="173146"/>
      </dsp:txXfrm>
    </dsp:sp>
    <dsp:sp modelId="{53B29904-44A6-4A2E-ACF3-2AB1E2D4CE1A}">
      <dsp:nvSpPr>
        <dsp:cNvPr id="0" name=""/>
        <dsp:cNvSpPr/>
      </dsp:nvSpPr>
      <dsp:spPr>
        <a:xfrm>
          <a:off x="0" y="1999297"/>
          <a:ext cx="4045018" cy="19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 baseline="0" dirty="0" smtClean="0"/>
            <a:t>Краски акварель.</a:t>
          </a:r>
          <a:endParaRPr lang="ru-RU" sz="800" b="0" i="0" kern="1200" baseline="0" dirty="0"/>
        </a:p>
      </dsp:txBody>
      <dsp:txXfrm>
        <a:off x="9367" y="2008664"/>
        <a:ext cx="4026284" cy="173146"/>
      </dsp:txXfrm>
    </dsp:sp>
    <dsp:sp modelId="{E098C005-32FF-4606-A753-48F14C796317}">
      <dsp:nvSpPr>
        <dsp:cNvPr id="0" name=""/>
        <dsp:cNvSpPr/>
      </dsp:nvSpPr>
      <dsp:spPr>
        <a:xfrm>
          <a:off x="0" y="2214217"/>
          <a:ext cx="4045018" cy="19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 baseline="0" dirty="0" smtClean="0"/>
            <a:t>Палитра (пластмасса).</a:t>
          </a:r>
          <a:endParaRPr lang="ru-RU" sz="800" b="0" i="0" kern="1200" baseline="0" dirty="0"/>
        </a:p>
      </dsp:txBody>
      <dsp:txXfrm>
        <a:off x="9367" y="2223584"/>
        <a:ext cx="4026284" cy="173146"/>
      </dsp:txXfrm>
    </dsp:sp>
    <dsp:sp modelId="{9C72DADC-59DF-4252-9D7E-950A6384393B}">
      <dsp:nvSpPr>
        <dsp:cNvPr id="0" name=""/>
        <dsp:cNvSpPr/>
      </dsp:nvSpPr>
      <dsp:spPr>
        <a:xfrm>
          <a:off x="0" y="2429137"/>
          <a:ext cx="4045018" cy="19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 baseline="0" dirty="0" smtClean="0"/>
            <a:t>Мелки восковые.</a:t>
          </a:r>
          <a:endParaRPr lang="ru-RU" sz="800" b="0" i="0" kern="1200" baseline="0" dirty="0"/>
        </a:p>
      </dsp:txBody>
      <dsp:txXfrm>
        <a:off x="9367" y="2438504"/>
        <a:ext cx="4026284" cy="173146"/>
      </dsp:txXfrm>
    </dsp:sp>
    <dsp:sp modelId="{DE660F7A-DCB8-47D8-B2BA-BF262B8A64C5}">
      <dsp:nvSpPr>
        <dsp:cNvPr id="0" name=""/>
        <dsp:cNvSpPr/>
      </dsp:nvSpPr>
      <dsp:spPr>
        <a:xfrm>
          <a:off x="0" y="2644057"/>
          <a:ext cx="4045018" cy="19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 baseline="0" dirty="0" smtClean="0"/>
            <a:t>Кисточки для рисования.</a:t>
          </a:r>
          <a:endParaRPr lang="ru-RU" sz="800" b="0" i="0" kern="1200" baseline="0" dirty="0"/>
        </a:p>
      </dsp:txBody>
      <dsp:txXfrm>
        <a:off x="9367" y="2653424"/>
        <a:ext cx="4026284" cy="173146"/>
      </dsp:txXfrm>
    </dsp:sp>
    <dsp:sp modelId="{143D40D9-6CEC-49AE-8534-D27828225564}">
      <dsp:nvSpPr>
        <dsp:cNvPr id="0" name=""/>
        <dsp:cNvSpPr/>
      </dsp:nvSpPr>
      <dsp:spPr>
        <a:xfrm>
          <a:off x="0" y="2858977"/>
          <a:ext cx="4045018" cy="19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 baseline="0" dirty="0" smtClean="0"/>
            <a:t>Кисточки щетинные.</a:t>
          </a:r>
          <a:endParaRPr lang="ru-RU" sz="800" b="0" i="0" kern="1200" baseline="0" dirty="0"/>
        </a:p>
      </dsp:txBody>
      <dsp:txXfrm>
        <a:off x="9367" y="2868344"/>
        <a:ext cx="4026284" cy="173146"/>
      </dsp:txXfrm>
    </dsp:sp>
    <dsp:sp modelId="{B578AA63-4564-4519-B3CC-EC4018C02D8A}">
      <dsp:nvSpPr>
        <dsp:cNvPr id="0" name=""/>
        <dsp:cNvSpPr/>
      </dsp:nvSpPr>
      <dsp:spPr>
        <a:xfrm>
          <a:off x="0" y="3073897"/>
          <a:ext cx="4045018" cy="19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 baseline="0" dirty="0" smtClean="0"/>
            <a:t>Трафареты для рисования.</a:t>
          </a:r>
          <a:endParaRPr lang="ru-RU" sz="800" b="0" i="0" kern="1200" baseline="0" dirty="0"/>
        </a:p>
      </dsp:txBody>
      <dsp:txXfrm>
        <a:off x="9367" y="3083264"/>
        <a:ext cx="4026284" cy="173146"/>
      </dsp:txXfrm>
    </dsp:sp>
    <dsp:sp modelId="{A594B16A-155C-444A-9539-05CC28103085}">
      <dsp:nvSpPr>
        <dsp:cNvPr id="0" name=""/>
        <dsp:cNvSpPr/>
      </dsp:nvSpPr>
      <dsp:spPr>
        <a:xfrm>
          <a:off x="0" y="3288817"/>
          <a:ext cx="4045018" cy="19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 baseline="0" dirty="0" smtClean="0"/>
            <a:t>Бумага цветная.</a:t>
          </a:r>
          <a:endParaRPr lang="ru-RU" sz="800" b="0" i="0" kern="1200" baseline="0" dirty="0"/>
        </a:p>
      </dsp:txBody>
      <dsp:txXfrm>
        <a:off x="9367" y="3298184"/>
        <a:ext cx="4026284" cy="173146"/>
      </dsp:txXfrm>
    </dsp:sp>
    <dsp:sp modelId="{2E54BD2A-15FE-4B36-B2F8-C159C13749BD}">
      <dsp:nvSpPr>
        <dsp:cNvPr id="0" name=""/>
        <dsp:cNvSpPr/>
      </dsp:nvSpPr>
      <dsp:spPr>
        <a:xfrm>
          <a:off x="0" y="3503737"/>
          <a:ext cx="4045018" cy="19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 baseline="0" dirty="0" smtClean="0"/>
            <a:t>Бумага разной текстуры.</a:t>
          </a:r>
          <a:endParaRPr lang="ru-RU" sz="800" b="0" i="0" kern="1200" baseline="0" dirty="0"/>
        </a:p>
      </dsp:txBody>
      <dsp:txXfrm>
        <a:off x="9367" y="3513104"/>
        <a:ext cx="4026284" cy="173146"/>
      </dsp:txXfrm>
    </dsp:sp>
    <dsp:sp modelId="{32DC3B1E-8275-4D56-873F-6D402A346337}">
      <dsp:nvSpPr>
        <dsp:cNvPr id="0" name=""/>
        <dsp:cNvSpPr/>
      </dsp:nvSpPr>
      <dsp:spPr>
        <a:xfrm>
          <a:off x="0" y="3718657"/>
          <a:ext cx="4045018" cy="19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 baseline="0" dirty="0" smtClean="0"/>
            <a:t>Безопасные ножницы.</a:t>
          </a:r>
          <a:endParaRPr lang="ru-RU" sz="800" b="0" i="0" kern="1200" baseline="0" dirty="0"/>
        </a:p>
      </dsp:txBody>
      <dsp:txXfrm>
        <a:off x="9367" y="3728024"/>
        <a:ext cx="4026284" cy="173146"/>
      </dsp:txXfrm>
    </dsp:sp>
    <dsp:sp modelId="{E30D76E5-9CF7-481C-BDDF-2AC96A2396B4}">
      <dsp:nvSpPr>
        <dsp:cNvPr id="0" name=""/>
        <dsp:cNvSpPr/>
      </dsp:nvSpPr>
      <dsp:spPr>
        <a:xfrm>
          <a:off x="0" y="3933577"/>
          <a:ext cx="4045018" cy="19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 baseline="0" dirty="0" smtClean="0"/>
            <a:t>Клей.</a:t>
          </a:r>
          <a:endParaRPr lang="ru-RU" sz="800" b="0" i="0" kern="1200" baseline="0" dirty="0"/>
        </a:p>
      </dsp:txBody>
      <dsp:txXfrm>
        <a:off x="9367" y="3942944"/>
        <a:ext cx="4026284" cy="173146"/>
      </dsp:txXfrm>
    </dsp:sp>
    <dsp:sp modelId="{17DCD619-6E4F-423E-8373-A72711C2DF6C}">
      <dsp:nvSpPr>
        <dsp:cNvPr id="0" name=""/>
        <dsp:cNvSpPr/>
      </dsp:nvSpPr>
      <dsp:spPr>
        <a:xfrm>
          <a:off x="0" y="4148497"/>
          <a:ext cx="4045018" cy="19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 baseline="0" dirty="0" smtClean="0"/>
            <a:t>Пластилин.</a:t>
          </a:r>
          <a:endParaRPr lang="ru-RU" sz="800" b="0" i="0" kern="1200" baseline="0" dirty="0"/>
        </a:p>
      </dsp:txBody>
      <dsp:txXfrm>
        <a:off x="9367" y="4157864"/>
        <a:ext cx="4026284" cy="173146"/>
      </dsp:txXfrm>
    </dsp:sp>
    <dsp:sp modelId="{0F2AA718-277A-4F14-A734-C2B59511D417}">
      <dsp:nvSpPr>
        <dsp:cNvPr id="0" name=""/>
        <dsp:cNvSpPr/>
      </dsp:nvSpPr>
      <dsp:spPr>
        <a:xfrm>
          <a:off x="0" y="4363417"/>
          <a:ext cx="4045018" cy="19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 baseline="0" dirty="0" smtClean="0"/>
            <a:t>Доски для работы с пластилином.</a:t>
          </a:r>
          <a:endParaRPr lang="ru-RU" sz="800" b="0" i="0" kern="1200" baseline="0" dirty="0"/>
        </a:p>
      </dsp:txBody>
      <dsp:txXfrm>
        <a:off x="9367" y="4372784"/>
        <a:ext cx="4026284" cy="173146"/>
      </dsp:txXfrm>
    </dsp:sp>
    <dsp:sp modelId="{29525C54-413B-4223-981D-7C4DD594CB53}">
      <dsp:nvSpPr>
        <dsp:cNvPr id="0" name=""/>
        <dsp:cNvSpPr/>
      </dsp:nvSpPr>
      <dsp:spPr>
        <a:xfrm>
          <a:off x="0" y="4578337"/>
          <a:ext cx="4045018" cy="19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 baseline="0" dirty="0" smtClean="0"/>
            <a:t>Подносы детские для раздаточного материала.</a:t>
          </a:r>
          <a:endParaRPr lang="ru-RU" sz="800" b="0" i="0" kern="1200" baseline="0" dirty="0"/>
        </a:p>
      </dsp:txBody>
      <dsp:txXfrm>
        <a:off x="9367" y="4587704"/>
        <a:ext cx="4026284" cy="173146"/>
      </dsp:txXfrm>
    </dsp:sp>
    <dsp:sp modelId="{4B2410D6-EA06-431E-9A42-CCEB4F478A25}">
      <dsp:nvSpPr>
        <dsp:cNvPr id="0" name=""/>
        <dsp:cNvSpPr/>
      </dsp:nvSpPr>
      <dsp:spPr>
        <a:xfrm>
          <a:off x="0" y="4793256"/>
          <a:ext cx="4045018" cy="19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 baseline="0" dirty="0" smtClean="0"/>
            <a:t>Мольберт.</a:t>
          </a:r>
          <a:endParaRPr lang="ru-RU" sz="800" b="0" i="0" kern="1200" baseline="0" dirty="0"/>
        </a:p>
      </dsp:txBody>
      <dsp:txXfrm>
        <a:off x="9367" y="4802623"/>
        <a:ext cx="4026284" cy="173146"/>
      </dsp:txXfrm>
    </dsp:sp>
    <dsp:sp modelId="{E17A670D-7BD3-40E4-82E0-9DF5E6C18B48}">
      <dsp:nvSpPr>
        <dsp:cNvPr id="0" name=""/>
        <dsp:cNvSpPr/>
      </dsp:nvSpPr>
      <dsp:spPr>
        <a:xfrm>
          <a:off x="0" y="5008176"/>
          <a:ext cx="4045018" cy="19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 baseline="0" dirty="0" smtClean="0"/>
            <a:t>Штампы, печати.</a:t>
          </a:r>
          <a:endParaRPr lang="ru-RU" sz="800" b="0" i="0" kern="1200" baseline="0" dirty="0"/>
        </a:p>
      </dsp:txBody>
      <dsp:txXfrm>
        <a:off x="9367" y="5017543"/>
        <a:ext cx="4026284" cy="173146"/>
      </dsp:txXfrm>
    </dsp:sp>
    <dsp:sp modelId="{8E640087-79A3-4B34-95BE-78AC2009A385}">
      <dsp:nvSpPr>
        <dsp:cNvPr id="0" name=""/>
        <dsp:cNvSpPr/>
      </dsp:nvSpPr>
      <dsp:spPr>
        <a:xfrm>
          <a:off x="0" y="5223096"/>
          <a:ext cx="4045018" cy="19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 baseline="0" dirty="0" smtClean="0"/>
            <a:t>Портреты художников.</a:t>
          </a:r>
          <a:endParaRPr lang="ru-RU" sz="800" b="0" i="0" kern="1200" baseline="0" dirty="0"/>
        </a:p>
      </dsp:txBody>
      <dsp:txXfrm>
        <a:off x="9367" y="5232463"/>
        <a:ext cx="4026284" cy="173146"/>
      </dsp:txXfrm>
    </dsp:sp>
    <dsp:sp modelId="{F9D3254B-FA5E-4A59-B5E3-CAF5FF3C638A}">
      <dsp:nvSpPr>
        <dsp:cNvPr id="0" name=""/>
        <dsp:cNvSpPr/>
      </dsp:nvSpPr>
      <dsp:spPr>
        <a:xfrm>
          <a:off x="0" y="5438016"/>
          <a:ext cx="4045018" cy="19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 baseline="0" dirty="0" smtClean="0"/>
            <a:t>Изделия народных промыслов.</a:t>
          </a:r>
          <a:endParaRPr lang="ru-RU" sz="800" b="0" i="0" kern="1200" baseline="0" dirty="0"/>
        </a:p>
      </dsp:txBody>
      <dsp:txXfrm>
        <a:off x="9367" y="5447383"/>
        <a:ext cx="4026284" cy="173146"/>
      </dsp:txXfrm>
    </dsp:sp>
    <dsp:sp modelId="{40A8EC50-0207-4B0C-9E71-385C10CCFB14}">
      <dsp:nvSpPr>
        <dsp:cNvPr id="0" name=""/>
        <dsp:cNvSpPr/>
      </dsp:nvSpPr>
      <dsp:spPr>
        <a:xfrm>
          <a:off x="0" y="5652936"/>
          <a:ext cx="4045018" cy="19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 baseline="0" dirty="0" smtClean="0"/>
            <a:t>Иллюстрации разных жанров живописи.</a:t>
          </a:r>
          <a:endParaRPr lang="ru-RU" sz="800" kern="1200" dirty="0"/>
        </a:p>
      </dsp:txBody>
      <dsp:txXfrm>
        <a:off x="9367" y="5662303"/>
        <a:ext cx="4026284" cy="173146"/>
      </dsp:txXfrm>
    </dsp:sp>
    <dsp:sp modelId="{5311AA89-A04D-4AD1-BDAE-AC757F1C352C}">
      <dsp:nvSpPr>
        <dsp:cNvPr id="0" name=""/>
        <dsp:cNvSpPr/>
      </dsp:nvSpPr>
      <dsp:spPr>
        <a:xfrm>
          <a:off x="0" y="5867856"/>
          <a:ext cx="4045018" cy="19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Набор книг по художественной литературе</a:t>
          </a:r>
          <a:endParaRPr lang="ru-RU" sz="800" b="0" i="0" kern="1200" baseline="0" dirty="0"/>
        </a:p>
      </dsp:txBody>
      <dsp:txXfrm>
        <a:off x="9367" y="5877223"/>
        <a:ext cx="4026284" cy="1731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47FD6-24B3-4967-B33C-B8F872AE1ADF}">
      <dsp:nvSpPr>
        <dsp:cNvPr id="0" name=""/>
        <dsp:cNvSpPr/>
      </dsp:nvSpPr>
      <dsp:spPr>
        <a:xfrm>
          <a:off x="0" y="10441"/>
          <a:ext cx="8358214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baseline="0" dirty="0" smtClean="0"/>
            <a:t>ЦЕНТР  ЭКСПЕРИМЕНТИРОВАНИЯ + УГОЛОК  ПРИРОДЫ</a:t>
          </a:r>
          <a:endParaRPr lang="ru-RU" sz="1700" b="0" i="0" kern="1200" baseline="0" dirty="0"/>
        </a:p>
      </dsp:txBody>
      <dsp:txXfrm>
        <a:off x="19904" y="30345"/>
        <a:ext cx="8318406" cy="3679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25EC1-EE50-4A3D-B9E4-8AAD09F083BC}">
      <dsp:nvSpPr>
        <dsp:cNvPr id="0" name=""/>
        <dsp:cNvSpPr/>
      </dsp:nvSpPr>
      <dsp:spPr>
        <a:xfrm>
          <a:off x="0" y="18753"/>
          <a:ext cx="4286280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/>
            <a:t>Комплект колб и баночек.</a:t>
          </a:r>
          <a:endParaRPr lang="ru-RU" sz="1300" b="0" i="0" kern="1200" baseline="0" dirty="0"/>
        </a:p>
      </dsp:txBody>
      <dsp:txXfrm>
        <a:off x="15221" y="33974"/>
        <a:ext cx="4255838" cy="281363"/>
      </dsp:txXfrm>
    </dsp:sp>
    <dsp:sp modelId="{FF6D5D93-73B5-424C-AF3D-52DEDEACD35A}">
      <dsp:nvSpPr>
        <dsp:cNvPr id="0" name=""/>
        <dsp:cNvSpPr/>
      </dsp:nvSpPr>
      <dsp:spPr>
        <a:xfrm>
          <a:off x="0" y="367998"/>
          <a:ext cx="4286280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/>
            <a:t>Лупа.</a:t>
          </a:r>
          <a:endParaRPr lang="ru-RU" sz="1300" b="0" i="0" kern="1200" baseline="0" dirty="0"/>
        </a:p>
      </dsp:txBody>
      <dsp:txXfrm>
        <a:off x="15221" y="383219"/>
        <a:ext cx="4255838" cy="281363"/>
      </dsp:txXfrm>
    </dsp:sp>
    <dsp:sp modelId="{DAA952D4-325C-4EF2-832B-F769AA751E01}">
      <dsp:nvSpPr>
        <dsp:cNvPr id="0" name=""/>
        <dsp:cNvSpPr/>
      </dsp:nvSpPr>
      <dsp:spPr>
        <a:xfrm>
          <a:off x="0" y="717243"/>
          <a:ext cx="4286280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/>
            <a:t>Ситечко.</a:t>
          </a:r>
          <a:endParaRPr lang="ru-RU" sz="1300" b="0" i="0" kern="1200" baseline="0" dirty="0"/>
        </a:p>
      </dsp:txBody>
      <dsp:txXfrm>
        <a:off x="15221" y="732464"/>
        <a:ext cx="4255838" cy="281363"/>
      </dsp:txXfrm>
    </dsp:sp>
    <dsp:sp modelId="{D950EEDC-0AD5-4F35-9359-7A3756B101DA}">
      <dsp:nvSpPr>
        <dsp:cNvPr id="0" name=""/>
        <dsp:cNvSpPr/>
      </dsp:nvSpPr>
      <dsp:spPr>
        <a:xfrm>
          <a:off x="0" y="1066488"/>
          <a:ext cx="4286280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/>
            <a:t>Разные емкости.</a:t>
          </a:r>
          <a:endParaRPr lang="ru-RU" sz="1300" b="0" i="0" kern="1200" baseline="0" dirty="0"/>
        </a:p>
      </dsp:txBody>
      <dsp:txXfrm>
        <a:off x="15221" y="1081709"/>
        <a:ext cx="4255838" cy="281363"/>
      </dsp:txXfrm>
    </dsp:sp>
    <dsp:sp modelId="{767783D0-649F-431A-8909-9C3156BE71B6}">
      <dsp:nvSpPr>
        <dsp:cNvPr id="0" name=""/>
        <dsp:cNvSpPr/>
      </dsp:nvSpPr>
      <dsp:spPr>
        <a:xfrm>
          <a:off x="0" y="1415733"/>
          <a:ext cx="4286280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/>
            <a:t>Набор трубочек.</a:t>
          </a:r>
          <a:endParaRPr lang="ru-RU" sz="1300" b="0" i="0" kern="1200" baseline="0" dirty="0"/>
        </a:p>
      </dsp:txBody>
      <dsp:txXfrm>
        <a:off x="15221" y="1430954"/>
        <a:ext cx="4255838" cy="281363"/>
      </dsp:txXfrm>
    </dsp:sp>
    <dsp:sp modelId="{EC942B42-15A7-4569-80BC-9639084E3ED6}">
      <dsp:nvSpPr>
        <dsp:cNvPr id="0" name=""/>
        <dsp:cNvSpPr/>
      </dsp:nvSpPr>
      <dsp:spPr>
        <a:xfrm>
          <a:off x="0" y="1764978"/>
          <a:ext cx="4286280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/>
            <a:t>Наборы камней, палочек.</a:t>
          </a:r>
          <a:endParaRPr lang="ru-RU" sz="1300" b="0" i="0" kern="1200" baseline="0" dirty="0"/>
        </a:p>
      </dsp:txBody>
      <dsp:txXfrm>
        <a:off x="15221" y="1780199"/>
        <a:ext cx="4255838" cy="281363"/>
      </dsp:txXfrm>
    </dsp:sp>
    <dsp:sp modelId="{4C60D09D-FADD-4795-9AFD-B93F99FF3A78}">
      <dsp:nvSpPr>
        <dsp:cNvPr id="0" name=""/>
        <dsp:cNvSpPr/>
      </dsp:nvSpPr>
      <dsp:spPr>
        <a:xfrm>
          <a:off x="0" y="2114223"/>
          <a:ext cx="4286280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/>
            <a:t>Пинцеты.</a:t>
          </a:r>
          <a:endParaRPr lang="ru-RU" sz="1300" b="0" i="0" kern="1200" baseline="0" dirty="0"/>
        </a:p>
      </dsp:txBody>
      <dsp:txXfrm>
        <a:off x="15221" y="2129444"/>
        <a:ext cx="4255838" cy="281363"/>
      </dsp:txXfrm>
    </dsp:sp>
    <dsp:sp modelId="{D0F130BB-EFBC-4449-899B-7C0E7964C964}">
      <dsp:nvSpPr>
        <dsp:cNvPr id="0" name=""/>
        <dsp:cNvSpPr/>
      </dsp:nvSpPr>
      <dsp:spPr>
        <a:xfrm>
          <a:off x="0" y="2463468"/>
          <a:ext cx="4286280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/>
            <a:t>Магниты.</a:t>
          </a:r>
          <a:endParaRPr lang="ru-RU" sz="1300" b="0" i="0" kern="1200" baseline="0" dirty="0"/>
        </a:p>
      </dsp:txBody>
      <dsp:txXfrm>
        <a:off x="15221" y="2478689"/>
        <a:ext cx="4255838" cy="281363"/>
      </dsp:txXfrm>
    </dsp:sp>
    <dsp:sp modelId="{04CABC6C-A7E5-4186-86ED-997A205BF044}">
      <dsp:nvSpPr>
        <dsp:cNvPr id="0" name=""/>
        <dsp:cNvSpPr/>
      </dsp:nvSpPr>
      <dsp:spPr>
        <a:xfrm>
          <a:off x="0" y="2812713"/>
          <a:ext cx="4286280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/>
            <a:t>Демонстрационный материал по временам года.</a:t>
          </a:r>
          <a:endParaRPr lang="ru-RU" sz="1300" b="0" i="0" kern="1200" baseline="0" dirty="0"/>
        </a:p>
      </dsp:txBody>
      <dsp:txXfrm>
        <a:off x="15221" y="2827934"/>
        <a:ext cx="4255838" cy="281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13" Type="http://schemas.microsoft.com/office/2007/relationships/diagramDrawing" Target="../diagrams/drawing19.xml"/><Relationship Id="rId18" Type="http://schemas.microsoft.com/office/2007/relationships/diagramDrawing" Target="../diagrams/drawing20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8.xml"/><Relationship Id="rId12" Type="http://schemas.openxmlformats.org/officeDocument/2006/relationships/diagramColors" Target="../diagrams/colors19.xml"/><Relationship Id="rId17" Type="http://schemas.openxmlformats.org/officeDocument/2006/relationships/diagramColors" Target="../diagrams/colors20.xml"/><Relationship Id="rId2" Type="http://schemas.openxmlformats.org/officeDocument/2006/relationships/image" Target="../media/image13.jpeg"/><Relationship Id="rId16" Type="http://schemas.openxmlformats.org/officeDocument/2006/relationships/diagramQuickStyle" Target="../diagrams/quickStyle2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8.xml"/><Relationship Id="rId11" Type="http://schemas.openxmlformats.org/officeDocument/2006/relationships/diagramQuickStyle" Target="../diagrams/quickStyle19.xml"/><Relationship Id="rId5" Type="http://schemas.openxmlformats.org/officeDocument/2006/relationships/diagramLayout" Target="../diagrams/layout18.xml"/><Relationship Id="rId15" Type="http://schemas.openxmlformats.org/officeDocument/2006/relationships/diagramLayout" Target="../diagrams/layout20.xml"/><Relationship Id="rId10" Type="http://schemas.openxmlformats.org/officeDocument/2006/relationships/diagramLayout" Target="../diagrams/layout19.xml"/><Relationship Id="rId4" Type="http://schemas.openxmlformats.org/officeDocument/2006/relationships/diagramData" Target="../diagrams/data18.xml"/><Relationship Id="rId9" Type="http://schemas.openxmlformats.org/officeDocument/2006/relationships/diagramData" Target="../diagrams/data19.xml"/><Relationship Id="rId14" Type="http://schemas.openxmlformats.org/officeDocument/2006/relationships/diagramData" Target="../diagrams/data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13" Type="http://schemas.openxmlformats.org/officeDocument/2006/relationships/diagramData" Target="../diagrams/data23.xml"/><Relationship Id="rId18" Type="http://schemas.openxmlformats.org/officeDocument/2006/relationships/image" Target="../media/image16.jpeg"/><Relationship Id="rId3" Type="http://schemas.openxmlformats.org/officeDocument/2006/relationships/diagramLayout" Target="../diagrams/layout21.xml"/><Relationship Id="rId7" Type="http://schemas.openxmlformats.org/officeDocument/2006/relationships/image" Target="../media/image15.jpeg"/><Relationship Id="rId12" Type="http://schemas.microsoft.com/office/2007/relationships/diagramDrawing" Target="../diagrams/drawing22.xml"/><Relationship Id="rId17" Type="http://schemas.microsoft.com/office/2007/relationships/diagramDrawing" Target="../diagrams/drawing23.xml"/><Relationship Id="rId2" Type="http://schemas.openxmlformats.org/officeDocument/2006/relationships/diagramData" Target="../diagrams/data21.xml"/><Relationship Id="rId16" Type="http://schemas.openxmlformats.org/officeDocument/2006/relationships/diagramColors" Target="../diagrams/colors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11" Type="http://schemas.openxmlformats.org/officeDocument/2006/relationships/diagramColors" Target="../diagrams/colors22.xml"/><Relationship Id="rId5" Type="http://schemas.openxmlformats.org/officeDocument/2006/relationships/diagramColors" Target="../diagrams/colors21.xml"/><Relationship Id="rId15" Type="http://schemas.openxmlformats.org/officeDocument/2006/relationships/diagramQuickStyle" Target="../diagrams/quickStyle23.xml"/><Relationship Id="rId10" Type="http://schemas.openxmlformats.org/officeDocument/2006/relationships/diagramQuickStyle" Target="../diagrams/quickStyle22.xml"/><Relationship Id="rId4" Type="http://schemas.openxmlformats.org/officeDocument/2006/relationships/diagramQuickStyle" Target="../diagrams/quickStyle21.xml"/><Relationship Id="rId9" Type="http://schemas.openxmlformats.org/officeDocument/2006/relationships/diagramLayout" Target="../diagrams/layout22.xml"/><Relationship Id="rId14" Type="http://schemas.openxmlformats.org/officeDocument/2006/relationships/diagramLayout" Target="../diagrams/layout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3" Type="http://schemas.openxmlformats.org/officeDocument/2006/relationships/diagramLayout" Target="../diagrams/layout24.xml"/><Relationship Id="rId7" Type="http://schemas.openxmlformats.org/officeDocument/2006/relationships/image" Target="../media/image17.jpeg"/><Relationship Id="rId12" Type="http://schemas.microsoft.com/office/2007/relationships/diagramDrawing" Target="../diagrams/drawing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11" Type="http://schemas.openxmlformats.org/officeDocument/2006/relationships/diagramColors" Target="../diagrams/colors25.xml"/><Relationship Id="rId5" Type="http://schemas.openxmlformats.org/officeDocument/2006/relationships/diagramColors" Target="../diagrams/colors24.xml"/><Relationship Id="rId10" Type="http://schemas.openxmlformats.org/officeDocument/2006/relationships/diagramQuickStyle" Target="../diagrams/quickStyle25.xml"/><Relationship Id="rId4" Type="http://schemas.openxmlformats.org/officeDocument/2006/relationships/diagramQuickStyle" Target="../diagrams/quickStyle24.xml"/><Relationship Id="rId9" Type="http://schemas.openxmlformats.org/officeDocument/2006/relationships/diagramLayout" Target="../diagrams/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5.jpeg"/><Relationship Id="rId12" Type="http://schemas.microsoft.com/office/2007/relationships/diagramDrawing" Target="../diagrams/drawing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openxmlformats.org/officeDocument/2006/relationships/diagramColors" Target="../diagrams/colors7.xml"/><Relationship Id="rId5" Type="http://schemas.openxmlformats.org/officeDocument/2006/relationships/diagramColors" Target="../diagrams/colors6.xml"/><Relationship Id="rId10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6.xml"/><Relationship Id="rId9" Type="http://schemas.openxmlformats.org/officeDocument/2006/relationships/diagramLayout" Target="../diagrams/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18" Type="http://schemas.microsoft.com/office/2007/relationships/diagramDrawing" Target="../diagrams/drawing10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17" Type="http://schemas.openxmlformats.org/officeDocument/2006/relationships/diagramColors" Target="../diagrams/colors10.xml"/><Relationship Id="rId2" Type="http://schemas.openxmlformats.org/officeDocument/2006/relationships/image" Target="../media/image6.jpeg"/><Relationship Id="rId16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5" Type="http://schemas.openxmlformats.org/officeDocument/2006/relationships/diagramLayout" Target="../diagrams/layout10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diagramData" Target="../diagrams/data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diagramDrawing" Target="../diagrams/drawing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diagramColors" Target="../diagrams/colors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11" Type="http://schemas.openxmlformats.org/officeDocument/2006/relationships/diagramQuickStyle" Target="../diagrams/quickStyle12.xml"/><Relationship Id="rId5" Type="http://schemas.openxmlformats.org/officeDocument/2006/relationships/diagramQuickStyle" Target="../diagrams/quickStyle11.xml"/><Relationship Id="rId10" Type="http://schemas.openxmlformats.org/officeDocument/2006/relationships/diagramLayout" Target="../diagrams/layout12.xml"/><Relationship Id="rId4" Type="http://schemas.openxmlformats.org/officeDocument/2006/relationships/diagramLayout" Target="../diagrams/layout11.xml"/><Relationship Id="rId9" Type="http://schemas.openxmlformats.org/officeDocument/2006/relationships/diagramData" Target="../diagrams/data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Layout" Target="../diagrams/layout13.xml"/><Relationship Id="rId7" Type="http://schemas.openxmlformats.org/officeDocument/2006/relationships/image" Target="../media/image10.jpeg"/><Relationship Id="rId12" Type="http://schemas.microsoft.com/office/2007/relationships/diagramDrawing" Target="../diagrams/drawing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11" Type="http://schemas.openxmlformats.org/officeDocument/2006/relationships/diagramColors" Target="../diagrams/colors14.xml"/><Relationship Id="rId5" Type="http://schemas.openxmlformats.org/officeDocument/2006/relationships/diagramColors" Target="../diagrams/colors13.xml"/><Relationship Id="rId10" Type="http://schemas.openxmlformats.org/officeDocument/2006/relationships/diagramQuickStyle" Target="../diagrams/quickStyle14.xml"/><Relationship Id="rId4" Type="http://schemas.openxmlformats.org/officeDocument/2006/relationships/diagramQuickStyle" Target="../diagrams/quickStyle13.xml"/><Relationship Id="rId9" Type="http://schemas.openxmlformats.org/officeDocument/2006/relationships/diagramLayout" Target="../diagrams/layout1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13" Type="http://schemas.microsoft.com/office/2007/relationships/diagramDrawing" Target="../diagrams/drawing16.xml"/><Relationship Id="rId18" Type="http://schemas.microsoft.com/office/2007/relationships/diagramDrawing" Target="../diagrams/drawing17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5.xml"/><Relationship Id="rId12" Type="http://schemas.openxmlformats.org/officeDocument/2006/relationships/diagramColors" Target="../diagrams/colors16.xml"/><Relationship Id="rId17" Type="http://schemas.openxmlformats.org/officeDocument/2006/relationships/diagramColors" Target="../diagrams/colors17.xml"/><Relationship Id="rId2" Type="http://schemas.openxmlformats.org/officeDocument/2006/relationships/image" Target="../media/image11.jpeg"/><Relationship Id="rId16" Type="http://schemas.openxmlformats.org/officeDocument/2006/relationships/diagramQuickStyle" Target="../diagrams/quickStyle1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5.xml"/><Relationship Id="rId11" Type="http://schemas.openxmlformats.org/officeDocument/2006/relationships/diagramQuickStyle" Target="../diagrams/quickStyle16.xml"/><Relationship Id="rId5" Type="http://schemas.openxmlformats.org/officeDocument/2006/relationships/diagramLayout" Target="../diagrams/layout15.xml"/><Relationship Id="rId15" Type="http://schemas.openxmlformats.org/officeDocument/2006/relationships/diagramLayout" Target="../diagrams/layout17.xml"/><Relationship Id="rId10" Type="http://schemas.openxmlformats.org/officeDocument/2006/relationships/diagramLayout" Target="../diagrams/layout16.xml"/><Relationship Id="rId4" Type="http://schemas.openxmlformats.org/officeDocument/2006/relationships/diagramData" Target="../diagrams/data15.xml"/><Relationship Id="rId9" Type="http://schemas.openxmlformats.org/officeDocument/2006/relationships/diagramData" Target="../diagrams/data16.xml"/><Relationship Id="rId14" Type="http://schemas.openxmlformats.org/officeDocument/2006/relationships/diagramData" Target="../diagrams/data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5975881"/>
            <a:ext cx="5637010" cy="88211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№ 5 «Кораблик»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175351" cy="195507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/>
              <a:t>Предметно-пространственная развивающая </a:t>
            </a:r>
            <a:r>
              <a:rPr lang="ru-RU" sz="4000" dirty="0" smtClean="0"/>
              <a:t>среда </a:t>
            </a:r>
            <a:endParaRPr lang="ru-RU" sz="4000" dirty="0"/>
          </a:p>
        </p:txBody>
      </p:sp>
      <p:pic>
        <p:nvPicPr>
          <p:cNvPr id="5" name="Picture 3" descr="IMG_20211230_141420"/>
          <p:cNvPicPr>
            <a:picLocks noChangeAspect="1" noChangeArrowheads="1"/>
          </p:cNvPicPr>
          <p:nvPr/>
        </p:nvPicPr>
        <p:blipFill>
          <a:blip r:embed="rId2" cstate="print"/>
          <a:srcRect l="11363" t="14091" r="12122" b="10127"/>
          <a:stretch>
            <a:fillRect/>
          </a:stretch>
        </p:blipFill>
        <p:spPr bwMode="auto">
          <a:xfrm>
            <a:off x="3286116" y="2357430"/>
            <a:ext cx="2571768" cy="338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5028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G_20220105_161254"/>
          <p:cNvPicPr>
            <a:picLocks noChangeAspect="1" noChangeArrowheads="1"/>
          </p:cNvPicPr>
          <p:nvPr/>
        </p:nvPicPr>
        <p:blipFill>
          <a:blip r:embed="rId2" cstate="print"/>
          <a:srcRect b="8485"/>
          <a:stretch>
            <a:fillRect/>
          </a:stretch>
        </p:blipFill>
        <p:spPr bwMode="auto">
          <a:xfrm>
            <a:off x="5259529" y="1071546"/>
            <a:ext cx="3438391" cy="2500330"/>
          </a:xfrm>
          <a:prstGeom prst="rect">
            <a:avLst/>
          </a:prstGeom>
          <a:noFill/>
        </p:spPr>
      </p:pic>
      <p:pic>
        <p:nvPicPr>
          <p:cNvPr id="20481" name="Picture 1" descr="IMG_20220105_161316"/>
          <p:cNvPicPr>
            <a:picLocks noChangeAspect="1" noChangeArrowheads="1"/>
          </p:cNvPicPr>
          <p:nvPr/>
        </p:nvPicPr>
        <p:blipFill>
          <a:blip r:embed="rId3" cstate="print"/>
          <a:srcRect t="9319" b="22299"/>
          <a:stretch>
            <a:fillRect/>
          </a:stretch>
        </p:blipFill>
        <p:spPr bwMode="auto">
          <a:xfrm>
            <a:off x="5286380" y="3714752"/>
            <a:ext cx="3429024" cy="2683050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214282" y="428604"/>
          <a:ext cx="7715272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142844" y="1857364"/>
          <a:ext cx="5000660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142844" y="1142984"/>
          <a:ext cx="500062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428596" y="1428736"/>
          <a:ext cx="4000528" cy="800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601" name="Picture 1" descr="IMG_20220106_1817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1214422"/>
            <a:ext cx="3500462" cy="2451327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/>
        </p:nvGraphicFramePr>
        <p:xfrm>
          <a:off x="428596" y="2214554"/>
          <a:ext cx="4000528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500034" y="500042"/>
          <a:ext cx="8143932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0" name="Рисунок 9" descr="IMG_20220106_181719.jpg"/>
          <p:cNvPicPr>
            <a:picLocks noChangeAspect="1"/>
          </p:cNvPicPr>
          <p:nvPr/>
        </p:nvPicPr>
        <p:blipFill>
          <a:blip r:embed="rId18" cstate="print"/>
          <a:srcRect b="29167"/>
          <a:stretch>
            <a:fillRect/>
          </a:stretch>
        </p:blipFill>
        <p:spPr>
          <a:xfrm>
            <a:off x="5357818" y="3857628"/>
            <a:ext cx="3555081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57158" y="357166"/>
          <a:ext cx="8429652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7" name="Picture 1" descr="IMG_20220109_185440"/>
          <p:cNvPicPr>
            <a:picLocks noChangeAspect="1" noChangeArrowheads="1"/>
          </p:cNvPicPr>
          <p:nvPr/>
        </p:nvPicPr>
        <p:blipFill>
          <a:blip r:embed="rId7" cstate="print"/>
          <a:srcRect t="18883"/>
          <a:stretch>
            <a:fillRect/>
          </a:stretch>
        </p:blipFill>
        <p:spPr bwMode="auto">
          <a:xfrm>
            <a:off x="5114910" y="1357298"/>
            <a:ext cx="3357586" cy="3643338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428596" y="1142984"/>
          <a:ext cx="4500594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3000372"/>
            <a:ext cx="7685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Спасибо за внимание!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42910" y="285728"/>
          <a:ext cx="8072494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500034" y="500042"/>
          <a:ext cx="7643866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500034" y="1000108"/>
          <a:ext cx="257176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Рисунок 9" descr="IMG_20220106_18180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57620" y="1571612"/>
            <a:ext cx="4857752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714348" y="428604"/>
          <a:ext cx="7786742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3" name="Picture 1" descr="IMG_20220109_1718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11040" y="1571612"/>
            <a:ext cx="3813867" cy="285752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714348" y="1857364"/>
          <a:ext cx="3929090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500034" y="285728"/>
          <a:ext cx="7858180" cy="428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9" name="Picture 1" descr="IMG_20220106_195230"/>
          <p:cNvPicPr>
            <a:picLocks noChangeAspect="1" noChangeArrowheads="1"/>
          </p:cNvPicPr>
          <p:nvPr/>
        </p:nvPicPr>
        <p:blipFill>
          <a:blip r:embed="rId7" cstate="print"/>
          <a:srcRect l="6863" r="16379"/>
          <a:stretch>
            <a:fillRect/>
          </a:stretch>
        </p:blipFill>
        <p:spPr bwMode="auto">
          <a:xfrm>
            <a:off x="4940828" y="1428736"/>
            <a:ext cx="3812534" cy="3714776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500034" y="733246"/>
          <a:ext cx="4045018" cy="6124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G_20220109_180644"/>
          <p:cNvPicPr>
            <a:picLocks noChangeAspect="1" noChangeArrowheads="1"/>
          </p:cNvPicPr>
          <p:nvPr/>
        </p:nvPicPr>
        <p:blipFill>
          <a:blip r:embed="rId2" cstate="print"/>
          <a:srcRect t="47070" r="13809"/>
          <a:stretch>
            <a:fillRect/>
          </a:stretch>
        </p:blipFill>
        <p:spPr bwMode="auto">
          <a:xfrm>
            <a:off x="5143504" y="1214422"/>
            <a:ext cx="3743325" cy="2200275"/>
          </a:xfrm>
          <a:prstGeom prst="rect">
            <a:avLst/>
          </a:prstGeom>
          <a:noFill/>
        </p:spPr>
      </p:pic>
      <p:pic>
        <p:nvPicPr>
          <p:cNvPr id="19457" name="Picture 1" descr="IMG_20220110_1824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786190"/>
            <a:ext cx="3705226" cy="2783873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/>
        </p:nvGraphicFramePr>
        <p:xfrm>
          <a:off x="357158" y="285728"/>
          <a:ext cx="8358214" cy="428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357158" y="1142984"/>
          <a:ext cx="4286280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357158" y="4286256"/>
          <a:ext cx="4286280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3" name="Picture 1" descr="IMG_20220110_131757"/>
          <p:cNvPicPr>
            <a:picLocks noChangeAspect="1" noChangeArrowheads="1"/>
          </p:cNvPicPr>
          <p:nvPr/>
        </p:nvPicPr>
        <p:blipFill>
          <a:blip r:embed="rId2" cstate="print"/>
          <a:srcRect l="17688" t="4240" r="12029" b="2292"/>
          <a:stretch>
            <a:fillRect/>
          </a:stretch>
        </p:blipFill>
        <p:spPr bwMode="auto">
          <a:xfrm>
            <a:off x="6643702" y="928670"/>
            <a:ext cx="2276475" cy="3716337"/>
          </a:xfrm>
          <a:prstGeom prst="rect">
            <a:avLst/>
          </a:prstGeom>
          <a:noFill/>
        </p:spPr>
      </p:pic>
      <p:graphicFrame>
        <p:nvGraphicFramePr>
          <p:cNvPr id="8" name="Схема 7"/>
          <p:cNvGraphicFramePr/>
          <p:nvPr/>
        </p:nvGraphicFramePr>
        <p:xfrm>
          <a:off x="357158" y="928670"/>
          <a:ext cx="2848408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IMG-ea5178e9053ec6655e1dbd135db89750-V.jpg"/>
          <p:cNvPicPr>
            <a:picLocks noChangeAspect="1"/>
          </p:cNvPicPr>
          <p:nvPr/>
        </p:nvPicPr>
        <p:blipFill>
          <a:blip r:embed="rId8"/>
          <a:srcRect l="18714"/>
          <a:stretch>
            <a:fillRect/>
          </a:stretch>
        </p:blipFill>
        <p:spPr>
          <a:xfrm>
            <a:off x="4000496" y="1928802"/>
            <a:ext cx="2482453" cy="4071942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/>
        </p:nvGraphicFramePr>
        <p:xfrm>
          <a:off x="428596" y="285728"/>
          <a:ext cx="8001056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28596" y="500042"/>
          <a:ext cx="8429652" cy="35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29" name="Picture 1" descr="IMG_20220105_1655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1621753"/>
            <a:ext cx="3024191" cy="4017039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428596" y="1285860"/>
          <a:ext cx="514353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IMG_20220109_190554"/>
          <p:cNvPicPr>
            <a:picLocks noChangeAspect="1" noChangeArrowheads="1"/>
          </p:cNvPicPr>
          <p:nvPr/>
        </p:nvPicPr>
        <p:blipFill>
          <a:blip r:embed="rId2" cstate="print"/>
          <a:srcRect l="6070" r="9712" b="5051"/>
          <a:stretch>
            <a:fillRect/>
          </a:stretch>
        </p:blipFill>
        <p:spPr bwMode="auto">
          <a:xfrm>
            <a:off x="5715008" y="928670"/>
            <a:ext cx="3205166" cy="2723639"/>
          </a:xfrm>
          <a:prstGeom prst="rect">
            <a:avLst/>
          </a:prstGeom>
          <a:noFill/>
        </p:spPr>
      </p:pic>
      <p:pic>
        <p:nvPicPr>
          <p:cNvPr id="21506" name="Picture 2" descr="IMG_20211230_165244"/>
          <p:cNvPicPr>
            <a:picLocks noChangeAspect="1" noChangeArrowheads="1"/>
          </p:cNvPicPr>
          <p:nvPr/>
        </p:nvPicPr>
        <p:blipFill>
          <a:blip r:embed="rId3" cstate="print"/>
          <a:srcRect t="21616"/>
          <a:stretch>
            <a:fillRect/>
          </a:stretch>
        </p:blipFill>
        <p:spPr bwMode="auto">
          <a:xfrm>
            <a:off x="5072066" y="3929066"/>
            <a:ext cx="3887332" cy="2571768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642910" y="142852"/>
          <a:ext cx="7643866" cy="428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428596" y="857232"/>
          <a:ext cx="4500594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28596" y="3286124"/>
          <a:ext cx="4500594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</TotalTime>
  <Words>626</Words>
  <Application>Microsoft Office PowerPoint</Application>
  <PresentationFormat>Экран (4:3)</PresentationFormat>
  <Paragraphs>158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Constantia</vt:lpstr>
      <vt:lpstr>Wingdings 2</vt:lpstr>
      <vt:lpstr>Поток</vt:lpstr>
      <vt:lpstr>Предметно-пространственная развивающая среда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Murzik</dc:creator>
  <cp:lastModifiedBy>Comp1</cp:lastModifiedBy>
  <cp:revision>12</cp:revision>
  <dcterms:created xsi:type="dcterms:W3CDTF">2022-01-12T09:01:39Z</dcterms:created>
  <dcterms:modified xsi:type="dcterms:W3CDTF">2022-01-15T17:28:44Z</dcterms:modified>
</cp:coreProperties>
</file>